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2.xml" ContentType="application/vnd.openxmlformats-officedocument.presentationml.notesSlide+xml"/>
  <Override PartName="/ppt/ink/ink2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2.xml" ContentType="application/inkml+xml"/>
  <Override PartName="/ppt/notesSlides/notesSlide5.xml" ContentType="application/vnd.openxmlformats-officedocument.presentationml.notesSlide+xml"/>
  <Override PartName="/ppt/ink/ink2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3" r:id="rId10"/>
  </p:sldIdLst>
  <p:sldSz cx="14630400" cy="8229600"/>
  <p:notesSz cx="8229600" cy="14630400"/>
  <p:embeddedFontLst>
    <p:embeddedFont>
      <p:font typeface="Montserrat" panose="020B0604020202020204" charset="0"/>
      <p:regular r:id="rId12"/>
    </p:embeddedFont>
    <p:embeddedFont>
      <p:font typeface="Calibri" panose="020F050202020403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9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3:32.022"/>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0,'10'1,"0"1,0 0,-1 0,1 1,-1 1,0-1,0 1,0 1,0 0,-1 0,14 11,-13-9,1 0,-1-1,1 0,0-1,1 0,-1-1,1 0,0 0,14 2,133 21,-46-3,-82-15,1-2,58 6,21-1,-69-5,44 0,-37-6,96 14,65 12,-135-19,1-3,119-6,-60-2,-32 1,114 5,-128 10,-56-8,59 4,-84-9,-1 0,1 0,-1 0,1 1,-1 0,1 0,-1 1,0 0,0 0,9 4,-16-2,-11-4,-11-4,7-1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4:21.736"/>
    </inkml:context>
    <inkml:brush xml:id="br0">
      <inkml:brushProperty name="width" value="0.35" units="cm"/>
      <inkml:brushProperty name="height" value="0.35" units="cm"/>
      <inkml:brushProperty name="color" value="#FFFFFF"/>
      <inkml:brushProperty name="ignorePressure" value="1"/>
    </inkml:brush>
  </inkml:definitions>
  <inkml:trace contextRef="#ctx0" brushRef="#br0">3484 504,'1'0,"0"1,0-1,0 0,0 0,0 0,0 0,0 0,0 0,0 0,0 0,0 0,0-1,0 1,0 0,0 0,0-1,0 1,0-1,0 1,0-1,0 0,0 0,-16-10,-41-9,-26-6,33 9,-63-11,-296-40,353 62,-102 2,100 4,-98-11,31-2,0 6,-132 9,83 0,118-2,0 2,-71 12,52-5,-1-3,-131-7,71-2,47 4,40 2,1-3,0-2,-1-1,1-3,-49-13,-68-19,-32-10,175 42,-1 1,1 1,-1 1,0 0,1 2,-26 1,280 2,98-3,-216-16,-61 8,100-18,494-25,-152 52,-479 1,0 0,0 1,0 1,-1 0,21 7,-104-3,-66-14,-215-39,258 33,-175-2,86 1,-4 1,150 14,-1 1,1 2,-1 1,1 1,1 2,-1 2,2 1,-49 23,25-13,42-17,1 1,-1 0,1 0,-14 9,26-14,-1 0,1 1,0-1,-1 0,1 0,0 0,-1 0,1 0,0 1,0-1,-1 0,1 0,0 0,-1 1,1-1,0 0,0 0,0 1,-1-1,1 0,0 1,0-1,0 0,0 1,-1-1,1 0,0 1,0-1,0 0,0 1,0-1,0 0,0 1,0-1,0 1,0-1,0 0,0 1,0-1,1 0,-1 1,0-1,0 0,0 1,0-1,1 0,-1 0,0 1,1-1,23 8,29-3,47-5,-27-1,0 2,0 4,95 19,87 12,-181-28,-47-5,-4-1,-53-1,-2-2,0 2,1 1,-53 11,55-8,0-1,-44 0,43-4,1 2,-46 9,5 3,32-8,1 2,-39 14,66-18,0-1,1 2,0-1,0 1,0 1,1 0,-1 0,1 0,1 1,-1 0,1 1,-9 12,12-14,1 1,0 0,0 0,1 0,-1 0,2 0,-1 0,1 1,0-1,0 13,8 80,-3-62,-9-49,-1-1,-1 1,0 1,0-1,-13-12,-7-13,18 23,-23-33,-60-66,58 65,31 41,0 0,0 0,0 1,-1 0,0-1,0 1,-1 1,1-1,-1 1,0-1,0 1,-1 1,1-1,-12-5,17 9,-1 0,1 0,-1 0,0 0,1-1,-1 1,1 0,-1 0,1 0,-1 0,0 1,1-1,-1 0,1 0,-1 0,1 0,-1 0,0 1,1-1,-1 0,1 1,-1-1,1 0,0 1,-1-1,1 0,-1 1,1-1,0 1,-1-1,1 1,0-1,-1 1,1-1,0 1,0-1,-1 1,1-1,0 1,0 0,0-1,0 1,0-1,0 1,0 0,0-1,0 1,0-1,0 1,0-1,1 1,-1-1,0 1,0 0,1-1,-1 1,0-1,0 1,1-1,16 42,-15-37,4 9,0 0,1 0,0-1,1 0,1 0,0-1,1 0,0 0,1-1,23 19,-10-13,-17-11,-1-1,1 0,0 0,1 0,-1-1,1 0,0-1,0 0,0 0,0-1,0 0,1 0,11 1,2-2,1 1,0 0,0-2,0 0,0-2,-1 0,1-2,24-6,-41 7,0 0,0-1,0 1,-1-1,0 0,0 0,0-1,0 0,-1 0,1 0,-1 0,0 0,-1-1,1 0,-1 0,-1 0,1 0,-1 0,0-1,0 1,-1-1,1 1,-1-14,-6 22,-7 11,-10 16,-42 91,33-56,30-64,1 0,-1 1,1-1,-1 1,1-1,0 1,-1-1,1 1,0-1,0 1,-1-1,1 1,0-1,0 1,0-1,-1 1,1 0,0-1,0 1,0-1,0 1,0 0,0-1,0 1,1-1,-1 1,0-1,0 1,0 0,1-1,-1 1,0-1,0 1,1-1,-1 1,0-1,1 1,-1-1,1 0,-1 1,1-1,-1 0,1 1,-1-1,1 0,-1 1,1-1,0 0,1 0,-1 1,1-2,0 1,-1 0,1 0,0 0,-1-1,1 1,-1-1,1 1,-1-1,1 0,-1 0,1 1,-1-1,3-2,1-2,0-1,-1 0,1 0,-1 0,0 0,-1-1,1 1,-1-1,-1 0,1 0,-1 0,0 0,-1-1,0 1,0 0,0-1,-1-11,0 15,0 0,0 0,-1 0,1 0,-1 0,0 0,0 0,0 0,-1 1,1-1,-1 0,0 1,0-1,0 1,-1-1,1 1,-1 0,0 0,0 0,0 1,0-1,0 1,0-1,-1 1,1 0,-1 0,0 1,1-1,-1 1,0-1,0 1,-7 0,-5-1,0 1,0 0,0 1,0 1,0 1,0 0,-18 6,29-7,0 0,0 1,0 0,1 0,-1 1,1-1,0 1,-1 0,1 0,0 0,1 0,-1 1,1 0,-1 0,1 0,0 0,0 0,1 1,0-1,-1 1,1-1,1 1,-1 0,1 0,0 0,-1 8,2-8,-1-1,2 0,-1 1,1-1,-1 1,1-1,0 0,1 0,-1 1,1-1,0 0,0 0,0 0,0-1,1 1,-1-1,1 1,0-1,0 0,0 0,5 3,7 5,0 0,1-1,27 12,-24-13,-85-4,12-4,38 1,1-1,-1-1,1 0,-1-1,1-1,-27-7,39 8,0-1,-1 1,1-1,0 0,0 0,0 0,1-1,-1 1,0-1,1 1,-4-6,12 8,0 0,-1 1,1-1,0 1,0 1,-1-1,7 3,7 3,1-1,-1-1,1 0,0-2,33 2,106-6,-62-2,517 3,-589-2,-1 0,0-2,0-1,43-14,5-1,-71 20,4-1,0-1,0 1,0-1,0 1,0-1,-1-1,9-4,-13 6,0 1,-1-1,1 1,-1-1,1 1,-1-1,1 1,-1-1,1 1,-1 0,1-1,-1 1,0 0,1-1,-1 1,0 0,1 0,-1-1,0 1,1 0,-1 0,0 0,1 0,-1 0,0 0,1 0,-1 0,-1 1,-26-4,-496 2,237 3,267-1,1 2,-1 0,1 0,-37 14,35-10,0-1,0-1,-37 4,44-8,0 0,0 2,0 0,0 0,-19 9,28-10,1 0,0 0,0 0,0 1,0-1,1 1,-1 0,1 0,-5 5,7-6,0 0,-1 0,1 0,0 0,0-1,1 2,-1-1,0 0,1 0,-1 0,1 0,0 0,0 0,0 1,0-1,0 0,0 0,0 0,1 0,0 4,0-4,1 1,-1-1,0 0,1 0,0 0,0 0,-1 0,1 0,0 0,0-1,1 1,-1-1,0 1,0-1,1 0,-1 0,1 0,-1 0,1 0,-1-1,1 1,0-1,-1 1,4-1,74 1,-63-2,37-3,97-20,-100 13,0 3,69-2,-100 9,1-2,32-6,-31 4,1 1,22-1,300 6,-326 0,1 1,36 9,-35-6,0-2,26 3,298-7,-320 0,0-2,32-7,-30 5,48-4,-55 8,0 0,28-8,-41 8,0 0,-1-1,1-1,0 1,-1-1,0 0,1 0,-1-1,0 0,6-6,-11 10,-1 0,1 0,-1-1,0 1,1 0,-1-1,1 1,-1-1,0 1,0 0,1-1,-1 1,0-1,0 1,1-1,-1 1,0-1,0 1,0-1,0 1,0-1,0 1,0-1,0 1,0-1,0 1,0-1,0 1,0-1,0 1,0-1,-1 1,1-1,0 1,0-1,0 1,-1-1,1 1,-1-1,-23-9,-33 5,57 5,-26-2,-46-9,45 6,-46-3,-767 7,493 3,366-2,-1 1,0 0,0 2,0 0,0 1,-1 0,1 2,-1 0,0 1,17 10,-6-5,1-1,0-1,0-1,46 7,-14-2,2-1,-32-7,51 16,-50-13,0 0,54 5,-50-9,-2 1,36 12,-31-7,0-1,1-1,52 3,55 11,-85-12,63 4,48-2,92 2,-80-16,-640 1,429-2,-1-1,1-1,-47-13,44 9,0 1,-51-4,49 10,1 0,0-1,-49-11,34 6,0 2,-1 2,0 1,-52 6,-8-1,-48 0,-168-7,240-8,53 7,-46-4,52 7,1-1,-1-1,-32-11,147 12,9 6,150-6,-219-1,1-2,32-10,-39 9,0 0,0 2,1 1,28-1,909 7,-933-4,57-9,22-3,-74 12,41-9,-43 5,56-2,200 9,-267-1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4:22.602"/>
    </inkml:context>
    <inkml:brush xml:id="br0">
      <inkml:brushProperty name="width" value="0.35" units="cm"/>
      <inkml:brushProperty name="height" value="0.35" units="cm"/>
      <inkml:brushProperty name="color" value="#FFFFFF"/>
      <inkml:brushProperty name="ignorePressure" value="1"/>
    </inkml:brush>
  </inkml:definitions>
  <inkml:trace contextRef="#ctx0" brushRef="#br0">811 722,'-31'0,"-1"-1,1-2,-44-9,44 7,0 1,-63 1,63 3,1-1,0-1,-42-9,63 9,-14-5,23 5,16 1,26 1,0-1,1-3,-2-1,1-2,-1-2,72-26,-89 27,0-2,-1-1,0-1,-1 0,0-2,-1-1,-1 0,27-27,-41 35,0 0,-1-1,0 1,0-1,-1 0,0 0,-1-1,1 1,2-14,0-8,5-45,-8 50,-1 10,6-86,-8 94,0-1,0 1,-1 0,0 0,0 0,-1 0,0 0,0 0,0 0,-1 1,-4-9,4 12,0 0,0 0,0 0,-1 0,1 1,-1-1,1 1,-1 0,0 0,0 0,0 1,0-1,0 1,0 0,-1 0,1 0,-6 0,-11 0,0 1,-29 3,19-1,11-1,1 2,0 0,0 1,0 1,0 1,-28 13,-105 62,74-36,42-25,1 1,1 2,-57 51,-9 30,91-93,0 0,1 0,1 1,-1 0,2 0,0 1,0 0,-3 15,8-26,1-1,0 1,-1 0,1 0,0 0,0 0,0-1,0 1,1 0,-1 0,0 0,1-1,-1 1,1 0,0 0,0-1,-1 1,1-1,0 1,0-1,1 1,-1-1,0 1,0-1,1 0,-1 0,1 0,-1 0,1 0,-1 0,1 0,-1 0,1 0,0-1,0 1,-1-1,1 1,0-1,0 0,2 0,11 2,0 0,0-1,29-3,-28 1,128-16,-51 4,-63 8,-1 0,1-2,-1-1,0-1,-1-2,0-1,0-1,27-18,-29 16,0-1,38-32,-56 41,0-1,0-1,-1 1,0-1,0-1,-1 1,-1-1,1 0,-2 0,6-15,-6 14,-3 7,1 1,-1-1,0 0,0 0,0 0,0 0,-1 0,0-7,0 9,-1 1,1-1,-1 1,0 0,0 0,1-1,-1 1,0 0,0 0,0 0,0 0,-1 0,1 0,0 0,0 0,0 1,-1-1,1 0,0 1,-1-1,1 1,-1-1,1 1,-1 0,1 0,0-1,-1 1,1 0,-2 0,-48-3,1 1,-90 10,98 1,25-3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4:23.206"/>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0,'19'1,"-1"1,31 7,20 2,174 13,-180-18,85-5,-94-2,-41 3,-11 2,-26 9,-41 11,-19 2,-1-4,-155 20,220-40,1 1,-1 1,1 0,-1 1,-28 13,37-9,24-7,24-6,140-30,-19 7,-108 18,-28 5,1-1,36-12,-20 3,1 2,67-11,-85 20,-1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4:23.639"/>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16,'0'-1,"0"1,0-1,0 1,0-1,0 1,0-1,0 0,0 1,0-1,1 1,-1-1,0 1,0-1,0 0,1 1,-1-1,0 1,1-1,-1 1,0 0,1-1,-1 1,1-1,-1 1,1 0,-1-1,1 1,-1 0,1-1,-1 1,1 0,-1 0,1 0,-1-1,1 1,-1 0,1 0,0 0,-1 0,1 0,-1 0,1 0,0 0,-1 0,1 0,-1 1,1-1,-1 0,1 0,0 1,1-1,0 1,-1 0,1 0,-1 0,1-1,0 1,-1 1,1-1,-1 0,0 0,1 1,-1-1,0 0,0 1,2 2,9 57,-11-49,1-1,0 0,6 18,12 23,18 47,55 102,-67-146,-19-38,2 1,0-1,18 25,-26-41,-1-1,0 1,0-1,0 0,1 1,-1-1,0 0,0 1,1-1,-1 0,0 1,1-1,-1 0,0 0,1 1,-1-1,0 0,1 0,-1 0,1 1,-1-1,0 0,1 0,-1 0,1 0,-1 0,0 0,1 0,-1 0,1 0,-1 0,1 0,0-1,5-13,-3-35,-3 38,23-129,-22 118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4:23.960"/>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0,'5'0,"1"0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4:29.236"/>
    </inkml:context>
    <inkml:brush xml:id="br0">
      <inkml:brushProperty name="width" value="0.35" units="cm"/>
      <inkml:brushProperty name="height" value="0.35" units="cm"/>
      <inkml:brushProperty name="color" value="#FFFFFF"/>
      <inkml:brushProperty name="ignorePressure" value="1"/>
    </inkml:brush>
  </inkml:definitions>
  <inkml:trace contextRef="#ctx0" brushRef="#br0">4202 162,'-74'-2,"46"0,0 1,0 1,0 2,0 0,1 2,-35 10,36-4,0 3,-37 22,10-5,33-20,0 1,1 1,0 1,1 0,1 1,-21 22,33-31,1 0,0 1,0-1,0 1,1 0,0 0,0 0,0 1,1-1,0 1,0-1,1 1,0-1,0 1,0 0,1 0,0 0,0-1,1 1,0 0,0 0,0-1,1 1,0-1,3 7,2 0,0 0,0 0,1-1,1-1,0 0,0 0,1 0,1-1,0-1,23 17,-23-18,14 13,-16-13,0 0,1-1,0 0,0-1,15 7,-1-5,0 0,1-2,0-1,0 0,1-2,-1-1,1-1,-1-2,40-4,-56 3,0 0,0 0,0-1,0 0,-1-1,1 0,-1 0,0-1,0 0,0 0,11-11,-3 1,0-1,-1 0,22-31,-14 14,-14 22,0 0,-1-1,0-1,-1 1,0-1,-1 0,-1-1,7-24,-1-14,-3-1,-2 0,-2 0,-8-106,4 155,0 0,-1 0,0 0,0 0,-1 0,1 0,-1 0,1 0,-1 1,-1-1,1 1,0-1,-1 1,1 0,-1 0,-4-3,2 2,-1-1,0 2,0-1,0 1,-1 0,1 0,-1 1,-12-3,-7 0,-1 2,1 1,-51 2,69 0,1 0,0 1,1-1,-1 1,0 0,1 1,-1 0,1 0,0 0,0 1,-1 0,2 0,-1 1,0-1,1 1,-1 1,1-1,-4 6,-2 3,0 1,2 0,0 1,0 0,-8 24,-34 60,-9 21,45-89,8-17,0 0,1 1,0 0,-6 31,12-43,-1-1,1 1,0-1,-1 1,1-1,1 1,-1-1,0 1,1-1,-1 1,1-1,-1 0,1 1,0-1,0 0,0 0,1 1,-1-1,1 0,-1 0,1 0,-1-1,1 1,0 0,0 0,0-1,0 0,0 1,0-1,0 0,1 0,-1 0,0 0,1 0,-1-1,0 1,1-1,2 1,27 3,1-2,-1-1,51-5,6 0,-69 4,-8 1,0-1,1 0,-1 0,1-2,-1 1,0-2,0 1,0-2,0 0,-1 0,16-8,18-11,-28 15,0 0,0-1,-1-1,26-21,-39 29,0-1,0 1,0-1,-1 0,0 0,1 0,-1-1,0 1,0 0,-1-1,1 1,-1-1,0 0,0 1,0-1,0 0,0 0,-1 0,0 0,0 1,0-1,0 0,-1 0,1 0,-1 0,0 1,0-1,-3-6,1 6,1 0,-1 0,1 0,-1 0,-1 1,1-1,0 1,-1 0,0 0,1 0,-1 0,0 1,-1-1,1 1,0 0,-5-1,-14-5,0 1,-24-3,-5-3,2-4,30 10,0 0,0 1,-1 0,0 2,-39-3,51 7,-17-1,1 2,-1 0,0 1,-27 7,47-8,0 1,-1 0,1 0,0 1,0 0,0 0,1 0,-1 0,1 1,-1 0,1 0,0 1,1 0,-1-1,1 1,0 1,0-1,1 1,-1-1,1 1,-3 9,0 2,0-2,0 0,2 0,0 0,-4 26,8-38,0-1,-1 1,1-1,0 1,0 0,1-1,-1 1,0-1,1 1,0-1,-1 0,1 1,0-1,0 0,1 1,-1-1,0 0,1 0,-1 0,1 0,0 0,0 0,-1-1,1 1,0-1,0 1,1-1,-1 0,0 1,0-1,1 0,-1-1,1 1,-1 0,5 0,9 1,1-1,0-1,-1-1,1 0,-1-1,1 0,-1-2,0 0,0 0,16-8,23-5,-38 12,1 1,0 2,-1-1,1 2,0 1,0 0,0 1,0 1,22 5,-36-6,-1 1,1 0,-1 0,1 0,-1 0,0 0,0 1,0-1,0 1,0 0,0 0,-1 0,0 0,1 1,-1-1,-1 0,1 1,2 5,2 9,0 1,6 33,-10-37,1 0,1-1,9 26,-9-33,-1 0,1 0,1 0,-1 0,1-1,0 1,1-1,9 9,-10-12,-1-1,1 0,-1 0,1 0,0 0,-1 0,1-1,0 0,0 0,0-1,0 1,0-1,0 0,0 0,7-2,-9 2,0-1,0 1,-1-1,1 0,0 0,0-1,0 1,-1 0,1-1,-1 0,1 1,-1-1,0 0,0 0,1 0,-1-1,-1 1,1 0,0-1,-1 0,1 1,-1-1,0 0,1 1,-2-1,1 0,0 0,0 0,-1 0,1-5,1-12,-1 0,-1 0,-4-33,2 18,1-28,0 32,1 65,-1 7,0-26,0 0,1 1,1-1,0 0,2 1,-1-1,2 0,9 27,0-15,1 0,32 45,-42-66,0 0,0-1,1 0,0 0,0 0,0 0,1-1,-1 0,1 0,0-1,0 1,1-1,-1 0,1-1,-1 0,1 0,0 0,11 0,-14-2,0-1,1 1,-1-1,0-1,1 1,-1-1,0 1,0-1,0 0,-1 0,1-1,0 1,-1-1,1 0,-1 0,0 0,0 0,0-1,-1 1,1-1,-1 0,1 0,-1 0,2-7,4-8,-1 0,0 0,7-39,-2 2,-3 0,-2 0,-2 0,-5-92,0 145,0 1,-1-1,1 1,-1-1,0 0,1 1,-1-1,0 1,0 0,-1-1,1 1,0 0,-3-3,3 4,0 0,0 0,0 1,0-1,0 0,0 1,0-1,-1 0,1 1,0 0,0-1,-1 1,1 0,0-1,0 1,-1 0,1 0,0 0,-3 1,0 0,0 0,0 0,0 1,0 0,0 0,0 0,0 0,0 0,1 1,-1 0,1 0,0 0,-5 6,0 3,1 0,0 0,1 1,0 0,1 0,1 1,0-1,1 1,0 0,-1 16,-12 49,9-48,-7 60,4-18,7-30,3-43,0 0,-1 1,1-1,0 1,1-1,-1 1,0-1,0 0,0 1,0-1,0 1,0-1,0 0,1 1,-1-1,0 0,0 1,1-1,-1 0,0 1,0-1,1 0,-1 1,0-1,1 0,-1 0,0 1,1-1,0 0,0 0,0-1,1 1,-1-1,0 0,0 1,0-1,0 0,0 0,0 0,0 0,0 0,0 0,-1 0,1 0,1-2,24-33,30-58,-48 78,-1 0,0 0,-1-1,-1 0,-1 0,5-31,4-53,-6 55,1-73,-7 104,-1 10,1 1,-1 0,0-1,0 1,0 0,0-1,-1 1,0 0,0 0,0-1,0 1,-1 0,1 0,-5-6,6 9,-1 1,0 0,1-1,-1 1,1-1,-1 1,0 0,1 0,-1-1,0 1,0 0,1 0,-1 0,0 0,1 0,-1 0,0 0,0 0,1 0,-1 0,0 0,1 0,-1 1,0-1,1 0,-1 0,0 1,1-1,-1 1,1-1,-1 0,0 1,1-1,-1 1,1-1,-1 1,1-1,0 1,-1 0,1-1,0 1,-1 0,1-1,0 1,0 0,-1 0,-15 39,14-35,-13 42,2 0,-10 78,-3 33,0 1,24-150,0 0,0 0,-1 0,0-1,-1 1,0-1,0 0,-1 0,0 0,0 0,-1-1,0 0,0 0,-1-1,0 1,0-2,0 1,-1-1,0 0,0 0,0-1,0 0,-1-1,1 1,-1-2,0 1,-14 1,-9 2,-151 24,100-19,38-5,-65 2,-8-11,-134 6,244-3,0 1,1 1,-1-1,0 1,1 0,-1 1,1 0,0 0,-1 1,2-1,-1 2,-11 7,19-11,-1-1,0 1,0 0,0-1,1 1,-1-1,0 1,1-1,-1 1,0-1,1 1,-1-1,1 1,-1-1,1 0,-1 1,1-1,-1 0,1 1,-1-1,1 0,-1 0,1 1,0-1,-1 0,1 0,-1 0,1 0,0 0,-1 0,1 0,-1 0,1 0,0 0,-1 0,1 0,0-1,29 4,3-3,233-3,-240 0,-1-2,1-1,-1 0,0-2,-1-1,28-15,-40 20,0 0,0 0,0 1,1 1,-1 0,23-1,75 8,-50 6,-51-8,1 0,-1-2,0 1,0-1,1 0,-1-1,1 0,-1 0,0-1,14-3,36-14,0-2,107-54,-162 71,0 0,-1 0,1 0,-1 0,0 0,0-1,0 0,0 1,0-1,-1 0,0-1,0 1,0 0,0-1,2-8,1-9,0 0,1-24,-4 29,1-7,0 0,2 0,0 0,2 1,11-28,-18 51,0-1,0 1,1-1,-1 1,0-1,0 1,0-1,0 1,1 0,-1-1,0 1,0-1,1 1,-1 0,0-1,0 1,1 0,-1-1,1 1,-1 0,0-1,1 1,-1 0,1 0,-1 0,0-1,1 1,-1 0,1 0,-1 0,1 0,-1 0,1 0,-1 0,1 0,-1 0,1 0,-1 0,1 0,-1 0,1 1,12 20,1 33,-9 10,-4 0,-7 77,6-138,0 0,-1 0,0-1,1 1,-1 0,0 0,-1-1,1 1,0 0,-1-1,1 1,-1-1,0 0,0 0,0 1,0-1,0 0,0-1,-1 1,-4 2,-3 2,-1-2,0 1,0-2,-12 4,13-5,0 1,0 1,0-1,-12 8,-33 21,35-22,1 2,0 0,-29 25,42-32,1-1,-1 0,0-1,0 1,0-1,0-1,-1 1,1-1,-1 0,0 0,1-1,-15 1,-9 0,-52-5,31 1,28 0,1-1,-1-1,1-1,-26-8,25 5,-1 2,-1 1,-30-3,-41-5,67 7,-57-2,35 8,18 1,-1-1,0-2,-64-12,95 13,-38-10,-1 2,-1 2,-51-3,57 8,-45-9,47 5,-54-2,51 8,5 1,-1-2,1-1,-51-11,54 8,0 1,0 2,-44 1,40 1,-1-1,-43-7,7-6,26 4,0 2,-81-3,94 9,-56-10,56 7,-54-3,44 6,-47-9,46 5,-47-1,82 7,-1-1,1 0,0-1,0 0,0 0,0-1,0 0,0 0,-7-5,-16-6,16 9,-1 1,1 1,-1 0,0 2,1-1,-1 2,-19 1,13-1,-1 0,-39-7,-156-30,120 29,69 7,1-2,-33-6,31 4,-45-3,46 6,-49-10,53 8,-1 0,-1 2,-25 1,24 1,0-1,-40-7,-51-7,82 12,-56-12,63 10,0 1,0 1,-39 2,39 2,0-2,-1-2,-36-7,59 9,-17-6,21 2,14-4,7 4,0 1,-1 0,1 1,1 1,-1 0,0 1,0 1,27 4,6-3,391 21,-273-14,-119-8,0 2,59 10,-43-4,1-3,129-5,-70-3,-5 1,130 5,-162 10,-56-8,59 4,25-11,85 4,-54 24,-110-18,0-1,1-1,47 0,-46-6,-4 2,0-3,0 0,-1-2,0-2,1-1,53-18,-72 18,-10 5,1-2,-1 1,0-1,-1 0,1 0,0 0,6-6,-10 7,-1 0,1 0,-1 0,1 0,-1 0,0 0,0 0,0-1,-1 1,1 0,0-1,-1 1,0 0,1-1,-1 1,0-1,0 1,0 0,-1-1,1 1,-1-1,1 1,-1 0,-1-4,0 0,0 0,-1 0,0 0,0 0,0 0,0 1,-1 0,-7-8,-2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5:25.747"/>
    </inkml:context>
    <inkml:brush xml:id="br0">
      <inkml:brushProperty name="width" value="0.35" units="cm"/>
      <inkml:brushProperty name="height" value="0.35" units="cm"/>
      <inkml:brushProperty name="color" value="#FFFFFF"/>
      <inkml:brushProperty name="ignorePressure" value="1"/>
    </inkml:brush>
  </inkml:definitions>
  <inkml:trace contextRef="#ctx0" brushRef="#br0">720 416,'-4'-1,"1"-1,-1 1,0-1,1 0,-1 0,1 0,-1 0,1-1,0 1,0-1,0 0,0 0,-3-5,-16-13,10 14,-1 0,-1 1,1 1,-1 0,0 1,-22-4,-31-10,62 16,-8-2,-1-1,1 0,0-1,0-1,1 0,-21-16,-90-66,-1 3,101 69,-39-22,45 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5:26.076"/>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5:26.420"/>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5:29.450"/>
    </inkml:context>
    <inkml:brush xml:id="br0">
      <inkml:brushProperty name="width" value="0.35" units="cm"/>
      <inkml:brushProperty name="height" value="0.35" units="cm"/>
      <inkml:brushProperty name="color" value="#FFFFFF"/>
      <inkml:brushProperty name="ignorePressure" value="1"/>
    </inkml:brush>
  </inkml:definitions>
  <inkml:trace contextRef="#ctx0" brushRef="#br0">11 16,'0'-4,"-4"-2,-2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3:52.87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721 60,'-13'-2,"1"0,-1-1,0-1,-21-9,22 9,-20-5,-1 2,0 1,0 1,-1 2,1 1,-1 2,-60 8,79-6,1 1,0 1,0 0,0 1,1 1,0 0,0 1,0 0,1 1,-14 10,13-7,-1 0,1 1,1 0,0 1,1 1,1 0,0 0,-10 18,16-22,0 0,1 1,0-1,1 1,0-1,0 1,1 14,4 84,0-42,-3-63,-1 0,1 1,0-1,0 0,1 0,-1 0,1 0,0 0,0 0,0 0,1 0,-1 0,1 0,0-1,0 1,0-1,1 1,-1-1,1 0,0 0,0 0,0 0,0-1,0 1,1-1,-1 1,1-1,-1-1,1 1,0 0,0-1,0 0,0 0,0 0,0 0,0 0,0-1,0 0,7 0,6-1,0 0,0-2,0 0,0 0,0-2,-1 0,0-1,16-8,-5 4,48-14,137-13,-78 12,44-2,14-1,-167 25,1-2,35-10,-50 11,0 0,0 0,0-1,-1 0,0-1,0-1,15-11,-17 8,-5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5:29.822"/>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4:43.300"/>
    </inkml:context>
    <inkml:brush xml:id="br0">
      <inkml:brushProperty name="width" value="0.35" units="cm"/>
      <inkml:brushProperty name="height" value="0.35" units="cm"/>
      <inkml:brushProperty name="color" value="#FFFFFF"/>
      <inkml:brushProperty name="ignorePressure" value="1"/>
    </inkml:brush>
  </inkml:definitions>
  <inkml:trace contextRef="#ctx0" brushRef="#br0">1241 904,'1'-2,"0"-1,0 1,0 0,0 0,1 0,-1 0,1 0,-1 0,1 0,-1 1,1-1,0 0,0 1,0-1,2 0,35-23,-38 24,13-7,0 1,0 0,1 1,0 0,0 1,0 1,28-4,12-3,25-2,-65 11,1 0,-1-1,0-1,29-12,-29 10,1 1,0 0,0 2,26-5,327 6,-181 5,-178-2,-7-1,0 0,0 1,-1-1,1 0,0 0,0 0,0-1,0 1,-1-1,1 1,0-1,-1 0,4-2,-6 3,0-1,-1 0,1 0,0 0,0 1,-1-1,1 0,0 0,-1 1,1-1,-1 0,1 1,-1-1,1 0,-1 1,0-1,1 1,-1-1,0 1,1-1,-1 1,0 0,0-1,-1 0,-21-12,6 7,-1 0,1 1,-1 1,-22-2,-10-3,-73-20,55 11,-1 3,0 3,-122-4,155 14,-59-9,56 5,-49-1,-686 8,764-1,-1-1,1 0,-1 0,1-1,-1-1,1 0,-18-7,71 3,787 8,-824-1,-3 0,0-1,1 1,-1 0,0 0,0 1,0-1,1 1,-1-1,0 1,0 0,0 0,0 0,0 1,4 2,-7-4,0 0,0 1,0-1,0 0,0 1,0-1,0 0,0 1,0-1,0 0,0 1,0-1,0 0,0 1,0-1,-1 0,1 1,0-1,0 0,0 1,-1-1,1 0,0 0,0 1,0-1,-1 0,1 0,0 0,-1 1,1-1,0 0,-1 0,1 0,0 0,-1 0,1 1,0-1,-1 0,1 0,0 0,-1 0,1 0,0 0,-1 0,0-1,-18 5,-62 3,-133-8,80-2,8 2,-67 1,210-3,0-1,30-12,27-7,45-1,87-13,-61 13,-94 13,83-5,-28 3,-71 7,45-2,-66 7,1 0,0-2,-1 0,1-1,-1 0,19-9,-4 3,-11 4,1 2,0 0,31-2,27-4,-67 8,12-4,-22 4,-15 1,-16-1,1-2,0-1,0-2,-52-17,-3-1,2 8,-103-8,75 12,-84-21,96 15,-218-33,193 41,88 10,0-2,-39-8,39 5,-1 1,-1 3,1 0,-66 8,101-7,0 1,1 0,-1 1,0-1,0 0,1 0,-1 1,0-1,0 1,1-1,-1 1,0 0,1 0,-1 0,1 0,-1 0,1 0,-2 2,2-2,1 0,0 0,0 0,0-1,0 1,0 0,0 0,0 0,0 0,1-1,-1 1,0 0,0 0,1 0,-1-1,1 1,-1 0,1 0,-1-1,1 1,-1 0,1-1,-1 1,1-1,0 1,0 0,5 4,1 0,0 0,0 0,0-1,0 0,13 4,149 37,-67-19,285 48,-179-40,409 37,-407-46,-130-13,125 2,-163-15,-28-1,0 1,0 1,0 1,0 0,26 5,-40-6,1 0,-1 0,1 0,-1 0,0 0,1 0,-1 0,1 0,-1 0,1 0,-1 1,0-1,1 0,-1 0,1 0,-1 1,0-1,1 0,-1 0,0 1,1-1,-1 0,0 1,0-1,1 0,-1 1,0-1,0 1,0-1,1 0,-1 1,0-1,0 1,-13 6,-26-1,-29-4,0-4,-123-18,109 13,-158 5,107 5,-568-3,667 2,0 1,-39 10,20-4,32-5,0 0,-34 13,54-17,1 0,0 0,0 0,-1 0,1 0,0 0,0 0,-1 0,1 0,0 1,0-1,-1 0,1 0,0 0,0 0,0 0,-1 1,1-1,0 0,0 0,0 0,0 1,-1-1,1 0,0 0,0 1,0-1,0 0,0 0,0 1,0-1,0 0,0 0,0 1,0-1,0 0,0 0,0 1,0-1,0 0,0 0,0 1,0-1,0 0,0 0,0 0,1 1,14 10,27 6,-38-16,26 6,-1-1,1-2,0 0,0-3,0 0,46-5,10 1,2186 3,-2251 2,0 0,0 1,0 2,32 10,-31-8,1-1,0-1,34 3,172-9,45 3,-210 8,-52-7,-1 0,1-2,0 1,1-1,-1-1,0 0,0-1,13-2,-13 0,1 0,-1-1,0 0,0-1,-1 0,1-1,10-7,-22 13,1 0,-1 0,0-1,1 1,-1 0,1 0,-1 0,0-1,1 1,-1 0,0 0,1-1,-1 1,0 0,0-1,1 1,-1 0,0-1,0 1,0-1,1 1,-1 0,0-1,0 1,0-1,0 1,0-1,0 1,0 0,0-1,0 1,0-1,0 1,0-1,0 1,0 0,0-1,0 1,-1-1,1 1,0 0,0-1,-1 1,1-1,-24-7,-30 3,-845 5,387 2,492-3,1-1,-37-9,35 7,0 0,-27-2,-150 9,-80-6,207-9,51 7,0 2,-28-3,-440 5,235 3,233-1,-1 1,-33 8,32-5,0-1,-24 1,-32-5,44-1,1 1,-1 2,-63 12,72-9,-1-1,-29 1,35-5,1 2,1 0,-1 1,0 1,-31 10,30-7,0-1,1-2,-2 0,1-1,0 0,-22-2,13 1,-57 9,-73 16,95-21,54-6,-1 0,0 1,1 1,-1-1,-14 6,23-7,1 0,-1 1,1 0,-1-1,1 1,-1 0,1 0,0 0,-1 0,1 0,0 0,0 0,0 0,0 0,0 0,0 1,0-1,0 1,0-1,0 0,1 1,-1-1,1 1,-1 0,1-1,0 1,-1-1,1 1,0 0,0-1,0 1,0-1,0 1,1 0,-1-1,0 1,2 2,-1-1,1 0,-1 0,1 0,0 0,0-1,0 1,0 0,0-1,0 0,1 0,-1 1,1-1,0-1,-1 1,1 0,0-1,0 1,4 0,42 9,1-2,0-3,1-1,91-5,-112 0,-3 2,-1 1,0 1,0 1,30 11,47 8,-46-14,-28-4,-1-2,43 2,-35-6,-4-1,0 2,0 1,59 11,-63-7,-1-2,46 0,-50-3,0 0,0 2,0 0,38 11,-36-7,2 0,-1-2,0-2,49 2,-17-2,16 9,11 1,-7-13,-45-1,1 1,0 2,63 12,-56-7,0-2,1-1,0-3,54-4,2 0,1807 3,-1894 0,1-1,0 0,0-1,-1 0,1-1,-1 0,0-1,0 0,0 0,0-2,-1 1,1-1,-2-1,1 0,-1 0,0-1,0 0,-1 0,0-1,-1 0,1-1,-2 0,0 0,0 0,-1-1,0 1,4-15,25-99,-14 76,-14 38,-1-1,-1 0,0 0,-1 0,4-18,-7 26,0-1,0 1,0 0,0-1,-1 1,1-1,-1 1,0-1,0 1,0 0,0 0,-1-1,0 1,1 0,-1 0,0 1,0-1,0 0,-1 0,1 1,-1 0,1-1,-4-1,-11-6,-1 0,0 1,0 2,0-1,-1 2,0 1,-38-7,24 6,-50-18,57 17,0 1,-1 1,1 2,-1 0,0 2,0 1,-34 4,-21-1,18-4,23 0,-1 1,0 3,-71 12,-18 12,104-21,-1-3,0 0,-35-2,34-1,0 1,0 2,-30 6,31-4,0-1,-34 0,34-3,-1 2,-34 7,-111 17,-38-2,69 2,12 0,-1-1,107-21,-1-2,1-1,-31-1,29-1,0 1,-43 8,-51 6,-6 2,103-13,-1-1,-43-1,51-2,0 0,0 0,0 2,1 0,-1 1,1 1,-1 0,-15 7,11-3,-1-1,1-1,-2-1,1-1,-31 1,-21 5,-138 16,203-24,-29 4,0 1,1 2,0 2,1 1,-60 30,83-36,0-1,0 0,-1 0,-15 2,19-5,0 0,1 1,-1 0,0 1,1-1,0 2,0-1,0 2,-13 9,21-14,0 0,0 0,0 0,0 0,0 0,1 0,-1 0,0 1,0-1,1 0,-1 0,1 1,-1-1,1 0,0 1,0-1,-1 1,1-1,0 0,0 1,0-1,0 1,1-1,-1 2,1 0,1 0,-1 0,0-1,1 1,0 0,0-1,0 0,0 1,0-1,4 4,8 4,1 0,-1-1,21 9,-26-13,20 8,2-2,-1-1,46 9,-33-8,29 9,-37-9,0-2,1-1,0-2,57 3,-14-12,107-16,-106 11,157 7,-104 4,-82-3,-12 2,1-3,-1-1,67-13,-77 10,-1 1,1 2,29 0,-29 2,0-1,0-2,31-6,-15 1,-1 3,2 2,-1 1,55 6,7-1,660-3,-747-1,0-1,35-8,-34 5,1 1,24-1,150 8,85-6,-259 0,0-1,0-2,21-7,-25 7,0 0,1 1,0 1,35-2,-26 4,-1-1,0-2,0 0,49-18,-65 19,-1 0,0-1,0 0,0-1,-1-1,0 1,0-1,0-1,11-12,-17 16,0 0,0 0,0 0,0 0,-1-1,1 1,-1-1,-1 0,1 1,-1-1,1 0,-1 0,-1 0,1 0,-1 0,1 0,-2 0,1 0,0 0,-1 0,0 0,0 0,-4-8,2 7,0-1,-1 1,0 0,0 0,-1 1,1 0,-1-1,0 1,-1 1,1-1,-1 1,0 0,0 0,0 1,0 0,-1 0,0 0,-13-3,-6 0,0 1,-1 0,-45 0,-245 3,158 4,146-1,-1 1,1 0,0 1,0 0,0 1,-18 8,17-7,0 1,0-2,0 0,-1-1,-15 2,-64 7,64-6,-57 2,-73-11,-131 6,203 10,56-8,-60 4,-354-10,1186 1,-723 1,0 1,0 0,18 6,39 5,-44-10,0 2,47 14,-50-12,0 0,0-2,45 4,-43-9,0 2,56 10,-43-5,0-3,0-1,78-5,-32 0,-83 2,0-1,0 0,0 0,0 0,0 0,0-1,-1 0,1 0,0 0,-1 0,1-1,4-3,-8 5,0 0,1 0,-1 0,0-1,0 1,0 0,0 0,0-1,0 1,0 0,-1-1,1 1,0-1,-1 1,1-1,-1 1,0-1,1 1,-1-1,0 0,0 1,0-1,0 1,0-1,0 0,-1 1,1-1,0 1,-1-1,1 1,-1-1,0 1,0-1,1 1,-1-1,0 1,0 0,0 0,0-1,0 1,-1 0,1 0,-2-1,-8-7,0 1,-1 0,0 1,0 0,-21-7,-19-12,35 18,-1 0,-1 1,1 1,-1 1,0 0,0 2,-37-3,52 6,-70-12,47 7,1 1,-34-1,34 4,7 0,-1 1,-27 3,44-3,-1 0,1 1,0-1,0 1,-1 0,1 0,0 0,0 0,0 1,0-1,0 1,0 0,1 0,-1 0,1 0,-1 0,1 0,0 1,0 0,-4 4,6-6,0 1,-1-1,1 0,0 0,0 0,0 1,0-1,0 0,0 0,0 1,0-1,0 0,1 0,-1 0,0 1,1-1,-1 0,1 0,-1 0,1 0,0 0,0 0,-1 0,1 0,0 0,0 0,0 0,0-1,0 1,0 0,0-1,0 1,0-1,0 1,0-1,1 1,-1-1,0 0,2 1,62 15,-46-13,23 5,0-3,0-1,0-2,0-2,55-7,-96 8,1-1,-1 0,1 0,-1 0,1 0,-1-1,1 1,-1 0,1-1,-1 1,1-1,-1 1,0-1,1 1,-1-1,0 0,1 0,-1 0,0 0,0 0,0 0,0 0,0 0,0 0,0 0,0-1,-1 1,1 0,0-1,-1 1,1-1,-1 1,1-2,-1 1,-1 0,1 0,-1 0,0 0,0 0,0 0,0 0,0 1,0-1,0 0,-1 1,1-1,0 0,-1 1,1 0,-1-1,0 1,0 0,1 0,-1 0,0 0,0 0,-3-1,-21-7,0 1,0 1,-1 1,0 1,-36-2,-140 7,91 2,97-3,0-1,1-1,-1 0,1-1,0 0,0-1,-22-12,18 9,0 1,-1 0,-31-7,1 5,-52-18,-22-23,59 22,30 10,22 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4:52.389"/>
    </inkml:context>
    <inkml:brush xml:id="br0">
      <inkml:brushProperty name="width" value="0.35" units="cm"/>
      <inkml:brushProperty name="height" value="0.35" units="cm"/>
      <inkml:brushProperty name="color" value="#FFFFFF"/>
      <inkml:brushProperty name="ignorePressure" value="1"/>
    </inkml:brush>
  </inkml:definitions>
  <inkml:trace contextRef="#ctx0" brushRef="#br0">1981 772,'-196'0,"-268"-34,304 19,-284 8,241 10,87-5,-128 5,227-1,1 0,-1 2,0 0,1 1,0 0,0 1,-23 13,56-14,9-3,1814-4,-1641-11,-15-1,-115 10,94-18,-90 10,76-2,-108 10,0-2,0-1,53-17,-53 12,1 2,0 2,44-2,-63 7,0 0,0-2,40-13,14-3,-46 14,98-16,-51 12,-41 5,49-2,-190 11,-235-6,160-22,35 12,-38-2,124 15,-1-2,-115-22,63 3,-1 5,-127-2,-231 17,211 4,-612-3,846 1,0 2,-34 7,32-5,-47 4,42-8,8 0,0 0,-44-5,67 4,1 0,0 0,-1 0,1 0,0 0,-1 0,1 0,0 0,-1-1,1 1,-1 0,1 0,0 0,-1 0,1 0,0-1,0 1,-1 0,1 0,0 0,-1-1,1 1,0 0,0 0,0-1,-1 1,1 0,0-1,0 1,0 0,0-1,-1 1,1-1,9-8,24-8,-28 15,13-7,0 1,1 0,0 2,0 0,27-4,20-1,114-3,140 12,486 6,-636 9,41 0,-98-13,1 4,113 20,-85-6,27 5,39 8,-150-26,58-3,-62-2,73 9,66 8,-352-30,-58-3,-1743 17,1829 2,1 5,0 6,0 5,-185 54,133-27,164-37,16-6,10-5,147-28,-132 26,0 1,1 1,26 1,-27 1,-1 0,1-2,35-7,-21 2,0 1,43 0,46-7,-81 6,60 1,14-2,69-7,238 12,-212 5,1067-2,-1311-1,1 1,-1 2,1 1,-1 1,1 2,-54 17,60-16,-1-1,0-1,-44 3,8-1,-149 24,46-23,6-1,-128 14,-12 1,-81 46,352-61,0-1,2 1,-29 13,0 1,31-12,-44 22,66-31,0 0,-1 0,1 0,0 0,-1 0,1 0,0 0,0 0,-1 0,1 0,0 1,0-1,-1 0,1 0,0 0,0 0,-1 1,1-1,0 0,0 0,0 1,-1-1,1 0,0 0,0 1,0-1,0 0,0 0,-1 1,1-1,0 0,0 1,0-1,0 0,0 1,0-1,0 0,0 0,0 1,0-1,0 0,0 1,1-1,-1 0,0 1,0-1,0 0,19 6,31-4,-48-2,2017-2,-2000 3,1 1,36 9,-36-6,2-2,25 3,67 7,-78-7,53 1,-38-8,0-3,64-12,-55 9,-1 3,98 6,-41 1,-5-1,121-5,-161-10,-52 9,1 0,29-2,39 7,-66 1,1-1,0-1,0-1,0-1,-1-1,1-1,-1-1,0-1,23-10,-25 7,-5 2,0 0,-1-1,19-14,-29 20,0-1,-1-1,0 1,0 0,0-1,0 0,0 0,0 0,-1 0,0 0,0 0,0 0,-1-1,1 1,-1-1,1-6,1-33,-1 1,-8-82,5 122,1-1,-1 1,1-1,-1 1,0 0,0-1,-1 1,1 0,-1 0,1 0,-1 0,0 0,0 0,0 1,-1-1,1 0,-1 1,1 0,-1 0,0 0,0 0,0 0,0 0,0 1,0-1,0 1,-5-1,-8-1,1 0,-1 1,0 1,-30 1,-22-3,-151-39,134 34,55 6,-45-9,40 5,-52-3,-18-2,19 0,-24-5,84 12,1 0,-1 2,-28 1,26 1,1-1,-41-7,-2-2,0 3,-1 3,-91 7,32-1,99 0,-57 10,56-7,-54 3,16-8,17-1,1 2,-92 14,39 13,76-19,0-1,-1-1,0-2,-37 3,37-6,-47 9,-29 2,100-14,-1 1,0 1,0-1,1 1,-1 0,0 1,1 0,-1 0,1 0,-7 3,13-4,0-1,0 0,0 1,0-1,0 0,0 0,0 1,1-1,-1 0,0 1,0-1,0 0,0 0,0 1,0-1,1 0,-1 0,0 1,0-1,0 0,1 0,-1 0,0 1,0-1,0 0,1 0,-1 0,0 0,0 1,1-1,-1 0,0 0,1 0,-1 0,0 0,0 0,1 0,-1 0,0 0,1 0,-1 0,0 0,0 0,1 0,-1 0,0 0,1-1,-1 1,20 3,122-3,-94-2,1 2,87 13,-48-2,0-4,159-7,-103-2,845 2,-969 1,0 1,35 8,-33-5,0-1,24 1,-24-4,1 2,-1 0,0 2,0 0,0 2,-1 0,0 1,0 1,-1 1,23 16,-35-22,-1 0,1-1,0 0,0 0,0-1,0 0,0 0,1-1,10 1,82-4,-50 0,-39 1,-1 1,0-2,0 1,0-2,0 1,0-1,13-6,-67 2,-839 8,857 1,1 2,-1 0,0 2,-29 10,29-8,-3-1,1 2,0 1,1 1,-48 27,73-37,0-1,0 1,0 0,0-1,0 1,0 0,0 0,0-1,0 1,0 0,0 0,1 0,-1 0,0 0,0 0,1 1,-1-1,1 0,-1 0,1 0,0 1,-1 1,2-2,-1 0,1 0,-1 0,1 0,-1-1,1 1,0 0,0 0,-1-1,1 1,0 0,0-1,0 1,0-1,0 1,0-1,0 0,0 1,0-1,2 1,8 1,0 0,1 0,18-1,480-3,-494 0,0 0,0-1,0 0,-1-2,0 0,0 0,0-2,0 0,21-14,37-16,46-27,-104 55,-1 0,0-1,-1-1,0 0,-1-1,14-16,21-20,31-33,-74 76,0 0,0 0,0 0,-1-1,1 1,-1-1,-1 0,1 0,-1 0,0 0,0 0,-1 0,0-1,0 1,0-12,0 7,-1 0,0 1,-1-1,0 0,0 0,-2 0,1 1,-7-18,6 24,1 0,-1-1,0 1,-1 0,1 0,-1 1,0-1,0 1,0 0,0-1,0 2,-1-1,1 1,-1-1,0 1,1 1,-1-1,0 0,0 1,-9-1,-11-1,0 2,0 0,-27 3,18-1,4 1,-1 1,1 1,0 2,0 1,1 1,0 2,1 1,0 1,0 1,-26 18,8-11,33-15,-1 1,1 0,0 0,-13 10,23-14,1-1,0 1,0 0,0-1,1 1,-1 0,0 0,1 0,-1 0,1 0,0 1,-1-1,1 0,0 1,0-1,1 0,-1 1,0-1,1 1,0 0,-1-1,1 1,0-1,0 1,1-1,-1 1,0 0,2 2,0 0,0-1,1 0,-1 0,1 0,0 0,0 0,1 0,-1-1,1 0,-1 0,1 0,0 0,0 0,0-1,1 0,-1 0,1 0,-1 0,7 1,7 2,0 0,0-1,31 2,-10-3,1-1,-1-2,47-6,-86 7,0-1,1 0,-1 0,0 0,1 0,-1 0,0 0,1 0,-1 0,0 0,1 0,-1 0,0 0,1 0,-1 0,0 0,1-1,-1 1,0 0,0 0,1 0,-1 0,0-1,0 1,1 0,-1 0,0 0,0-1,1 1,-1 0,0 0,0-1,0 1,0 0,0-1,1 1,-1 0,0-1,0 1,0-1,-13-6,-22-3,-563-84,-171 78,495 18,-765-2,1024-1,0 0,0-2,-20-5,-19-2,33 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5:00.570"/>
    </inkml:context>
    <inkml:brush xml:id="br0">
      <inkml:brushProperty name="width" value="0.35" units="cm"/>
      <inkml:brushProperty name="height" value="0.35" units="cm"/>
      <inkml:brushProperty name="color" value="#FFFFFF"/>
      <inkml:brushProperty name="ignorePressure" value="1"/>
    </inkml:brush>
  </inkml:definitions>
  <inkml:trace contextRef="#ctx0" brushRef="#br0">474 532,'51'0,"8"1,1-2,90-15,-11 1,-20 4,-73 6,90 2,5 0,-68-10,-54 9,1 0,31-2,327 6,-178 1,-193-1,-4 1,0-1,1 0,-1 0,1 0,-1-1,0 1,1-1,-1 1,0-1,0 0,0 0,0-1,6-2,-9 3,0 1,1-1,-1 0,0 1,0-1,0 0,0 1,0-1,0 1,0-1,0 0,0 1,0-1,-1 0,1 1,0-1,0 1,-1-1,1 1,0-1,-1 1,1-1,0 1,-1-1,1 1,-1-1,1 1,-1-1,1 1,-1 0,1-1,-1 1,1 0,-1-1,1 1,-1 0,-1 0,-22-13,-261-65,237 70,-1 2,1 2,-1 2,-67 7,-3-2,-76-17,6 0,-831 15,1059 1,-1 2,0 2,42 11,-12-3,34 3,169 6,104-23,-156-3,1176 3,-1388 0,-4 0,1-1,-1 1,0 0,1 0,-1 1,0-1,1 1,-1-1,0 1,0 0,0 0,0 1,0-1,3 2,-5-2,-1-1,0 0,0 1,0-1,0 0,0 1,0-1,0 0,-1 1,1-1,0 0,0 1,0-1,0 0,0 1,0-1,-1 0,1 1,0-1,0 0,0 0,-1 1,1-1,0 0,0 0,-1 0,1 1,0-1,0 0,-1 0,1 0,0 0,-1 1,1-1,0 0,-1 0,1 0,0 0,-1 0,1 0,0 0,-1 0,1 0,0 0,-1 0,-18 3,-46 6,-17 2,-102 0,-930-12,825 14,-20 1,198-13,-97-4,198 2,-1 0,1-1,0 0,0-1,0 0,0-1,1 0,-1 0,1-1,0 0,-15-12,23 16,0 0,0 1,1-1,-1 0,0 0,0 0,1 0,-1 0,1-1,-1 1,1 0,-1 0,1 0,0 0,-1-1,1 1,0 0,0 0,0 0,0-1,0 1,0 0,1 0,-1-1,0 0,2 0,-1-1,0 1,1-1,-1 1,1 0,0 0,-1 0,1 0,0 0,4-3,4-1,-1 0,0 0,1 1,16-6,107-24,-90 26,67-25,-83 26,0 0,1 2,0 1,48-1,18-5,10-6,-31 3,0 3,105-1,-13 13,309 16,-111 14,-262-19,157 9,-230-19,0 1,0 1,44 14,-41-10,-1-2,49 6,-68-11,1 1,-1 0,1 1,-1 1,0 0,0 0,-1 1,1 0,-1 1,0 0,17 15,5 1,-21-17,0 0,0-1,0 0,1-1,-1 0,1-1,0 0,15 0,29 5,-3 0,1-2,0-2,75-6,-18 0,485 3,-577-1,0-2,-1 0,1-1,0-1,23-9,34-8,-65 20,5-2,0 0,29-11,-43 15,0-1,0 1,0-1,0 0,0 0,-1 0,1 0,0 0,0 0,-1-1,1 1,-1 0,1-1,-1 0,0 1,1-1,-1 0,0 1,0-1,0 0,0 0,0 0,-1 0,1 0,-1 0,1 0,-1 0,0 0,0 0,0 0,0-3,-1 3,0-1,-1 1,1-1,-1 1,0-1,0 1,0 0,0 0,0 0,0 0,-1 0,1 0,-1 1,1-1,-1 1,0-1,1 1,-4-1,-54-14,-123-15,149 26,-48-15,57 13,-1 0,0 2,-47-3,-88-6,-22 1,72 16,-148-6,125-21,116 21,0 0,-1-1,1-1,-18-7,17 5,-1 1,0 1,-22-3,-42-5,55 7,-1 1,-39 0,-22 3,-135 6,212-2,1 1,-1 0,1 1,-23 10,24-9,0 0,0-1,-1 0,1-1,-22 3,-37-4,43-3,-1 2,1 2,-39 7,41-5,0-1,-1-2,-39-1,38-1,-1 0,-50 9,-10 7,55-12,0 2,-64 21,45-10,-91 16,94-23,20-4,1 1,-51 21,40-13,-1-3,-51 10,23-6,-34 1,74-14,0 2,-54 15,48-9,-70 10,-3 1,86-17,1 2,0 0,0 2,0 0,-34 22,22-11,22-14,1 0,0 0,0 1,0 1,-12 12,21-19,0 0,1 0,-1 0,1-1,-1 1,1 0,-1 0,1 0,-1 0,1 0,0 0,0 0,-1 0,1 0,0 0,0 0,0 0,0 0,0 0,0 0,0 0,1 0,-1 0,0 0,1 0,-1 0,0 0,1 0,-1 0,1 0,-1-1,1 1,0 0,-1 0,1 0,0-1,0 1,-1 0,1-1,0 1,0-1,0 1,0-1,1 1,52 21,-42-18,19 6,-1-1,1-2,1-1,43 3,127-6,14 2,-145 7,-51-7,0-2,28 3,475-5,-252-3,-250 1,-1-1,34-8,-32 5,0 1,24-1,301 5,-164 1,-164-2,1-1,36-9,-36 7,2 0,25-2,33 6,-45 1,-1-2,1-1,57-11,-47 6,1 2,0 2,0 1,51 6,9-1,900-3,-999-1,1 0,-1 0,0-1,1 0,-1 0,0-1,0 1,0-2,-1 1,1-1,-1 0,10-8,-6 5,0 0,1 1,20-9,-17 9,0 0,-1-1,0 0,0-1,-1 0,0-1,0 0,-1-1,0-1,-1 0,0 0,9-13,30-86,-42 98,-6 8,0 0,1 0,0 1,0-1,0 0,1 1,-1-1,1 1,0 0,-1 0,2 0,-1 0,0 0,1 1,5-4,-8 6,0 0,-1 0,1 0,0 1,0-1,0 0,0 1,-1-1,1 1,0-1,0 1,-1-1,1 1,-1-1,1 1,0 0,-1-1,1 1,-1 0,1-1,-1 1,1 0,-1 0,0 0,0-1,1 1,-1 0,0 0,0 0,0 0,0 1,4 32,-3-31,10 80,-7-60,0 1,0 39,-4-57,-1 0,0 0,0-1,-1 1,1 0,-1-1,0 0,-1 1,1-1,-1 0,0 0,-1 0,1 0,-1-1,0 0,-8 8,-5 2,-1-1,-1 0,-23 11,-30 22,64-41,0-1,0 0,0 0,0 0,0-1,-1-1,1 1,-1-1,0-1,0 0,0 0,-14-1,-49 9,42-4,-1 0,-52 0,51-4,1 1,-48 10,34-4,-1-3,1-2,-1-1,-53-6,-7 1,-1852 3,1928-2,0-1,-39-9,14 2,-4-1,32 5,-1 2,-43-2,-460 7,501-2,-59-12,58 7,-57-2,-519 9,584-4,23 3,0-1,0 1,0 0,0 0,0 0,-1-1,1 1,0 0,0 0,0 0,0-1,0 1,0 0,0 0,0 0,0-1,0 1,0 0,0 0,1 0,-1-1,0 1,0 0,0 0,0 0,0-1,0 1,0 0,0 0,1 0,-1 0,0 0,0-1,0 1,0 0,1 0,-1 0,0 0,0 0,0 0,1 0,-1 0,0-1,0 1,0 0,1 0,39-12,10 9,1 3,-1 2,98 16,-6 5,-114-18,-1-1,38 0,-36-2,0 0,31 7,-25-3,51 3,21 3,17 1,-90-11,0 1,59 15,-54-9,2-1,-1-2,53 2,125-9,-80-2,-82 5,79 14,-121-14,141 9,-3 0,37 0,-133-11,108 15,-127-10,0-1,59-3,22 1,-90 2,0 1,39 12,-44-10,1-1,0 0,47 2,458-7,-237-3,-273 1,1-1,36-9,-36 7,2 0,25-2,107 8,62-4,-210 2,0 0,0-1,-1 0,1-1,0 1,-1-1,1 0,-1 0,0 0,0-1,0 0,8-6,-10 6,0 0,0 0,-1-1,1 0,-1 1,0-1,0 0,0 0,-1 0,1 0,-1-1,0 1,0 0,0-1,-1 1,1-8,0-9,0 1,-1-1,-1 0,-1 1,-1 0,0-1,-2 1,0 0,-13-28,10 29,5 13,1 0,-1 0,0 0,0 0,0 0,-1 0,0 1,0 0,-1 0,0 0,1 0,-1 1,-1 0,1 0,-11-6,-36-12,39 17,0 0,0-1,-19-12,28 15,0 0,0-1,0 1,1-1,-1 0,1 0,0 0,0 0,0 0,1-1,-1 0,1 1,-2-10,1 5,0 0,0 0,0 1,-1-1,-1 1,1 0,-1 0,-1 0,1 1,-1-1,-1 1,1 1,-1-1,0 1,-1 1,-13-9,-27-16,32 24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5:06.787"/>
    </inkml:context>
    <inkml:brush xml:id="br0">
      <inkml:brushProperty name="width" value="0.35" units="cm"/>
      <inkml:brushProperty name="height" value="0.35" units="cm"/>
      <inkml:brushProperty name="color" value="#FFFFFF"/>
      <inkml:brushProperty name="ignorePressure" value="1"/>
    </inkml:brush>
  </inkml:definitions>
  <inkml:trace contextRef="#ctx0" brushRef="#br0">3710 122,'-1332'0,"1139"14,-1 0,-838-15,989-1,1-3,-64-14,-27-3,-45 0,88 11,-19-4,88 11,0 2,0 0,-27 2,31 1,1-1,-1 0,1-2,-1 0,-30-8,46 10,0 0,1 0,-1 0,0 0,0 0,1-1,-1 1,0 0,1 0,-1-1,0 1,1-1,-1 1,1 0,-1-1,0 1,1-1,-1 1,1-1,-1 1,1-1,0 0,-1 1,1-1,0 0,-1 1,1-1,0 0,0 1,-1-1,1 0,0 1,0-1,0 0,0 0,0 1,0-1,0 0,0 0,0 1,1-1,-1 0,1-1,5-5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5:14.059"/>
    </inkml:context>
    <inkml:brush xml:id="br0">
      <inkml:brushProperty name="width" value="0.35" units="cm"/>
      <inkml:brushProperty name="height" value="0.35" units="cm"/>
      <inkml:brushProperty name="color" value="#FFFFFF"/>
      <inkml:brushProperty name="ignorePressure" value="1"/>
    </inkml:brush>
  </inkml:definitions>
  <inkml:trace contextRef="#ctx0" brushRef="#br0">367 533,'31'-1,"58"-11,-57 6,55-2,1011 9,-862 12,-18 1,71 3,-161-8,102 19,-145-17,-45-5,55 2,-38-8,-21-1,0 1,-1 2,67 12,-57-6,0-3,1-2,-1-1,54-6,6 1,689 3,-787 0,-1-1,1 0,-1 0,0-1,1 0,-1 0,8-4,-13 6,0 0,0-1,0 1,0 0,0-1,0 1,0-1,0 0,0 1,0-1,-1 0,1 0,0 1,0-1,-1 0,1 0,0 0,-1 0,1 0,-1 0,1 0,-1 0,0 0,1 0,-1 0,0 0,0 0,0 0,0 0,0-1,0 1,0 0,0 0,0 0,0 0,0 0,-1 0,1 0,-1 0,1 0,0 0,-1 0,0 0,1 0,-1 0,0 0,1 0,-1 1,0-1,0 0,-1-1,-4-2,1 0,-1 0,0 1,0 0,-1 0,1 0,0 1,-1-1,-9 0,-63-10,-33 11,78 3,1-1,-1-2,-55-11,46 6,1 2,-1 2,-1 2,-50 4,-5 0,-123-5,-222 5,392 2,-93 23,63-11,80-16,-4-1,1 1,0 0,-1 1,1-1,0 1,0 0,0 1,-7 3,12-6,0 1,0-1,0 0,0 0,0 1,0-1,0 0,0 0,0 1,0-1,0 0,0 0,0 1,0-1,0 0,0 0,0 1,1-1,-1 0,0 0,0 0,0 1,0-1,1 0,-1 0,0 0,0 1,0-1,1 0,-1 0,0 0,0 0,0 0,1 0,-1 0,0 1,0-1,1 0,-1 0,0 0,0 0,1 0,-1 0,0 0,0 0,1 0,-1 0,0 0,0-1,1 1,-1 0,0 0,18 2,198-2,24 1,-136 11,-49-5,60 0,563-8,-662 2,0 2,1 0,-1 0,0 1,-1 1,1 1,24 13,44 13,-59-25,51 19,-70-23,-1 0,1 0,-1 0,0 1,0 0,0 0,0 0,-1 1,1 0,4 7,-1 0,-6-8,0 0,0 0,0 0,1-1,-1 1,1-1,0 0,0 0,0 0,0 0,1 0,-1 0,1-1,6 3,-9-5,0 0,0 0,-1 0,1-1,0 1,0 0,0-1,-1 1,1 0,0-1,0 1,-1-1,1 0,0 1,-1-1,1 0,-1 1,1-1,-1 0,1 1,-1-1,1 0,-1 0,0 0,1 1,-1-1,0 0,0 0,0 0,1 0,-1-1,4-32,-4 31,-1-124,11 190,-4-31,4 47,-9-56,0-7,-1 0,0 1,-5 26,4-38,0 0,0-1,-1 1,0-1,0 1,0-1,0 1,-1-1,0 0,0 0,0 0,0-1,0 1,-1-1,0 0,-6 5,1-2,0 0,-1 0,0 0,0-2,-1 1,0-1,1-1,-1 0,0 0,0-1,-1-1,1 1,-12-2,-8 2,-48 9,-25 2,-10 0,78-8,-53 3,-2241-7,1089-3,1189-3,50 5,0 0,1 0,-1 0,0-1,0 1,0-1,0 0,1 1,-1-1,0 0,1 0,-1 0,0 0,1 0,0-1,-1 1,1 0,0-1,-1 1,1-1,0 1,0-1,-2-3,4 4,0-1,-1 1,1-1,0 1,0-1,0 1,0 0,0-1,0 1,0 0,0 0,0 0,1 0,-1 0,0 0,1 0,-1 0,1 1,-1-1,1 0,-1 1,3-1,37-13,-21 7,1-1,-1 0,0-2,19-12,-25 13,0 1,0 1,1 0,0 0,0 2,0 0,1 1,-1 0,19-1,436 3,-224 5,1262-3,-1488 1,0 1,35 8,-34-5,1-1,24 1,3-4,88 13,-85-7,1-2,0-3,65-5,83 4,-113 11,-55-6,57 2,466-9,-549 1,1 0,-1 0,0-1,1 0,-1 0,0-1,0 0,0 0,0 0,0-1,7-5,-10 6,-1-1,0 0,0 0,0 0,0 0,-1 0,1-1,-1 1,0-1,0 0,0 1,0-1,-1 0,1 0,-1 0,0 0,-1 0,1-1,0 1,-1-7,2-57,-9-78,7 142,0 0,-1 0,0 0,0 1,0-1,-1 0,1 0,-1 1,0-1,0 1,0 0,0-1,0 1,-1 0,0 0,1 0,-1 1,0-1,0 1,-1 0,1-1,0 1,-8-2,-4-2,0 2,0 0,0 0,-28-1,41 4,-70-4,-106 5,71 2,79-1,-1 1,1 1,-1 2,1 1,1 1,-36 13,61-19,0-1,0 1,0 0,0 0,0 0,0 0,1 0,-1 1,0-1,0 0,1 1,-1-1,1 1,0 0,-1-1,1 1,0 0,0 0,0 0,0 0,0 0,0 0,1 0,-1 0,1 0,0 0,-1 1,1-1,0 0,0 0,0 0,1 4,0-3,0 0,0 1,1-1,-1 0,1 0,0 0,0 0,0 0,0 0,0-1,1 1,-1-1,1 1,0-1,-1 0,1 0,0 0,0-1,4 3,35 15,-24-10,-1-1,1-1,22 6,-4-5,0-1,0-1,66 0,-81-5,-1 1,36 8,33 3,-58-12,-4 0,0-1,40-4,-59 3,-1 0,1-1,0 0,-1-1,1 0,-1 0,0 0,0-1,0 0,0 0,-1-1,11-10,-5 4,0-1,-1-1,-1 0,0-1,11-20,-19 31,0 0,-1 0,1 0,-1-1,0 1,0 0,0-1,-1 1,1 0,-1-1,0 1,0-1,0 1,0-1,0 1,-1 0,0-1,0 1,0 0,0-1,0 1,0 0,-1 0,0 0,0 0,1 0,-2 0,1 1,0-1,0 1,-1-1,0 1,-2-2,-6-5,0 2,-1-1,0 1,0 1,0 0,-1 1,1 0,-20-4,-6 0,-1 2,0 2,-56-1,80 6,-23 0,-54 7,79-5,-1 1,1 1,-1 0,1 0,0 2,1-1,-18 12,-15 6,-13 9,58-32,-1 0,1 0,0 1,-1-1,1 0,0 0,-1 0,1 1,0-1,-1 0,1 0,0 1,-1-1,1 0,0 1,0-1,0 0,-1 1,1-1,0 0,0 1,0-1,0 1,-1-1,1 0,0 1,0-1,0 1,0-1,0 0,0 1,0-1,0 1,0-1,1 0,-1 1,0-1,0 0,0 1,0-1,0 1,1-1,-1 0,0 1,1-1,22 9,31-5,-41-4,0 0,0-1,0-1,0 0,0-1,17-5,-25 6,1-1,-1 1,1-1,-1 0,0 0,0 0,0-1,-1 0,1 0,-1 0,0-1,0 1,0-1,-1 0,0 0,4-7,1-11,-1-1,0 0,-2 0,-1 0,-1-1,-1 1,-2-1,0 0,-6-44,5 63,0 0,0 0,-1 0,0 0,0 0,0 1,0-1,-1 0,0 1,0 0,-1 0,0 0,-4-5,0 2,0 0,-1 1,0 0,-1 1,1 0,-17-8,-6 1,-1 0,0 3,-54-11,-209-36,229 49,-1 2,-131 7,70 2,103 0,-1 0,1 2,0 1,1 1,-1 1,1 1,-34 19,18-11,-21 14,1 3,2 3,-85 68,105-76,-37 39,65-57,0 1,1 0,0 0,0 1,2 1,0-1,-10 22,15-27,1 0,-1 0,1 0,1 0,-1 0,1 0,1 1,-1-1,1 0,1 0,0 1,0-1,1 0,-1 0,5 9,-3-10,0-1,0 0,1-1,0 1,0-1,0 1,1-1,0-1,0 1,0 0,0-1,1 0,0-1,-1 1,1-1,1 0,-1 0,10 2,-6-2,22 9,1-2,0-1,1-2,0-1,52 2,-50-7,91-5,-114 3,1-1,-1-1,0 0,-1-1,1 0,-1-1,17-8,-26 10,0 1,1-1,-1 0,-1 1,1-1,0-1,-1 1,1 0,-1-1,0 1,0-1,0 1,-1-1,1 0,-1 0,0 0,0 0,-1 0,1 0,-1 0,1 0,-1 0,-1 0,1 0,0 0,-1 0,0 0,-2-7,0 0,-1 0,0 0,0 0,-1 1,0 0,-1 0,0 0,-1 0,-8-9,-43-43,-86-86,120 127,1 1,-2 1,-1 1,-43-22,63 37,0 0,-1 1,1-1,0 2,-1-1,1 1,-1-1,1 2,-1-1,0 1,1 0,-1 0,-9 2,13-1,0 0,0 1,0-1,0 0,0 1,0 0,0-1,0 1,1 0,-1 0,1 1,0-1,-1 1,1-1,0 1,0-1,1 1,-1 0,0 0,1 0,0 0,0 0,0 1,0-1,0 0,1 0,-1 1,1 2,-1 5,0 0,1 0,0 0,1 0,0 0,0 0,2 0,-1 0,1 0,1-1,0 0,7 15,0-9,0 1,1-2,0 0,2 0,-1-1,19 14,-2-1,1-2,1-1,1-1,52 27,-1-14,1-3,130 32,-152-49,2-3,0-2,0-3,89-1,-43-7,70-3,-110-10,-52 9,1 0,29-2,-28 6,-3 0,1 0,-1-1,0-1,1-1,-1 0,0-2,-1 0,21-9,-3 0,0 1,1 2,0 1,0 2,1 2,47-3,73 8,-141 2,1 1,-1 1,1 0,-1 1,0 1,0 0,19 10,-31-13,-1 1,1 0,-1 0,0 0,0 0,0 0,-1 1,1-1,-1 1,0-1,0 1,0 0,-1 0,1 0,-1 0,0 0,0 1,0-1,-1 0,1 0,-1 1,0-1,-1 6,1-6,0-1,0 1,-1 0,1-1,-1 0,0 1,0-1,0 1,0-1,-1 0,1 0,-1 0,0 0,0 0,0 0,0 0,-1 0,1-1,-1 1,1-1,-1 0,0 0,0 0,0 0,0 0,0-1,-1 1,-3 0,-1 0,1-1,-1 0,0 0,0-1,1 0,-1 0,0-1,0 0,1 0,-1-1,1 0,-1-1,1 1,0-1,0 0,0-1,-7-5,4 2,1-1,0-1,0 0,1 0,1-1,-1 1,1-2,1 1,0-1,-5-12,4 10,-1 0,0 1,-1 0,0 0,-1 1,-12-11,8 9,1-2,-17-24,28 37,1-1,-1 1,1-1,-1 1,0 0,0 0,0 0,0 0,0 0,0 1,-1-1,1 1,0-1,-1 1,1 0,-1 0,0 0,1 0,-1 0,0 1,0-1,-5 0,4 2,-1 0,1 0,0 0,0 1,-1-1,1 1,0 0,0 0,1 0,-1 1,0-1,1 1,-4 3,-9 10,1 1,0 1,2 0,-18 29,26-39,0 0,1 0,1 0,-1 0,1 1,0-1,1 1,0-1,-1 11,3-17,0 0,0 0,1 1,-1-1,0 0,1 0,-1 0,1-1,-1 1,1 0,0 0,0 0,0 0,0-1,0 1,1 0,2 2,-2-2,1 0,0-1,-1 1,1-1,0 0,0 1,0-1,0-1,0 1,0 0,0-1,1 0,-1 1,0-1,4-1,-3 1,-1 0,1 0,0-1,0 0,-1 0,1 0,0 0,-1 0,1-1,-1 1,0-1,1 0,-1 0,0 0,0-1,0 1,0-1,-1 1,1-1,-1 0,0 0,1 0,-1 0,-1-1,1 1,0-1,-1 1,0-1,0 1,0-1,0 0,0-4,2-11,-2 0,0 1,-1-1,-1 0,-4-22,5 36,-1 0,0 0,-1 0,1 0,-1 0,0 0,0 0,-1 0,1 1,-1-1,0 1,0 0,-1 0,1 0,-1 0,0 0,0 1,0 0,0 0,-1 0,1 0,-1 1,-6-3,-10-2,0 0,-1 2,0 0,-31-2,-23-5,47 6,-1 2,-54-1,14 2,-6-9,53 8,0 0,-24 0,6 2,6 0,0 2,-55 7,79-5,0 0,1 0,0 1,-1 1,1 0,0 0,1 1,-1 1,1-1,0 1,0 1,-12 12,12-10,0 1,1 0,0 1,-12 22,17-28,1-1,0 0,0 1,0 0,1-1,0 1,0 0,0 0,0 0,1 0,-1-1,1 1,1 0,-1 0,1 0,1 6,0-8,0 0,-1 0,1-1,1 1,-1-1,0 0,0 1,1-1,0 0,-1 0,1-1,0 1,0-1,0 1,0-1,0 0,0 0,0 0,0 0,0-1,1 1,-1-1,0 0,0 0,7-1,4 1,1-1,-1-1,0 0,22-7,187-59,-205 64,0-2,0 0,0-1,16-9,-30 14,0-1,1 1,-2-1,1 0,0-1,-1 1,1-1,-1 1,3-6,-5 7,1 0,-1 0,-1 0,1 0,0 0,0 0,-1 0,1-1,-1 1,0 0,0-1,0 1,0 0,0 0,0-1,-1 1,1 0,-1 0,1-1,-2-1,0 0,0 1,0-1,-1 1,1 0,-1-1,0 1,0 1,0-1,0 0,-1 1,1-1,-1 1,1 0,-1 0,-5-1,-66-22,55 20,-19-3,-1 2,1 1,-1 2,0 2,-50 5,-7-1,-135-5,-210 5,425-3,0 1,0 1,0 1,0 1,1 0,0 1,-28 12,36-13,0 0,1 1,0 0,0 1,0 0,1 0,-1 0,2 1,-1 0,1 0,0 0,0 1,1-1,0 1,0 0,-3 14,-2 1,2 1,1 1,1-1,-2 34,6-51,1 0,0 0,0 0,1 0,0-1,0 1,1 0,0-1,0 1,0-1,1 1,0-1,0 0,0 0,1-1,0 1,0-1,1 1,-1-1,10 7,-2-2,1-1,0-1,1 0,0-1,0 0,0-1,1 0,0-2,0 0,0 0,0-1,1-1,0-1,-1 0,1-1,-1-1,1 0,0-1,24-6,8-3,-6 2,-1-1,0-2,-1-2,42-20,-15 4,-52 25,-1-1,-1 0,1-1,-1 0,0-1,0 0,-1-1,-1-1,1 0,11-13,-14 10,0 1,-1-1,-1 0,0-1,-1 1,-1-1,8-28,-11 36,-1 0,0 0,0 0,0 0,-1 0,0-1,0 1,-1 0,1 0,-1 0,-1 0,1 0,-1 0,0 1,0-1,-1 1,0-1,0 1,0 0,0 0,-1 0,-4-5,-16-9,-1 1,0 1,-1 1,-1 1,0 2,-42-15,28 11,8 6,-1 1,0 2,0 1,-1 2,0 2,-50 0,35 0,0-3,1-1,-61-18,63 18,-1 1,0 2,0 3,-56 5,-6-1,-1942-3,2041 0,1 0,-1 1,0 0,0 0,0 1,0 1,-14 5,24-8,1 0,0 0,0 0,0 0,0 0,0 0,0 0,0 0,-1 0,1 0,0 0,0 0,0 1,0-1,0 0,0 0,0 0,0 0,-1 0,1 0,0 0,0 0,0 0,0 0,0 0,0 0,0 1,0-1,0 0,0 0,0 0,0 0,0 0,0 0,0 0,0 0,0 1,-1-1,1 0,0 0,0 0,1 0,-1 0,0 0,0 0,0 1,0-1,0 0,0 0,0 0,0 0,0 0,0 0,0 0,0 0,0 0,0 1,0-1,0 0,0 0,1 0,-1 0,0 0,0 0,12 4,16-1,82-3,-85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3:53.35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1135 612,'-1'0,"0"1,0-1,0 1,-1-1,1 1,0 0,0 0,0-1,0 1,0 0,1 0,-1 0,0 0,0 0,0 0,1 0,-1 0,1 0,-1 0,1 0,-1 1,1-1,0 0,-1 0,1 0,0 1,0 1,-5 40,5-38,-2 11,1-1,1 1,0-1,1 1,1-1,0 0,1 1,1-1,0 0,1-1,0 1,2-1,9 17,-2-8,-9-12,1-1,0 0,1-1,0 1,1-2,15 15,12 8,-23-19,2 0,-1-1,1-1,1 0,0-1,0 0,24 9,-7-7,23 8,86 19,-121-34,-1-1,1-2,0 0,0-1,0 0,0-2,-1-1,27-6,0-2,-26 7,1-1,-1-1,0-1,0 0,-1-1,1-2,-2 0,27-18,-31 17,-1 0,0-1,-1 0,15-18,-23 24,0-1,0 0,-1 0,1 0,-2 0,1-1,-1 1,0-1,0 0,-1 1,0-1,0-9,-5-222,3 231,-1-1,-1 0,0 1,0 0,0-1,-1 1,-1 1,1-1,-1 1,0-1,-1 1,0 1,0-1,-10-7,-13-11,-63-41,80 59,-100-62,-184-81,113 81,-161-61,299 117,1 2,-1 2,-91-6,-139 13,134 4,121-1,1 1,-37 9,35-6,0-2,-27 3,-110-7,135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3:53.80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3896 4700,'28'-2,"0"-1,0-2,-1 0,0-2,0-1,49-21,-62 20,1-1,-1-1,-1 0,0-1,19-23,-24 26,-1-1,0 0,-1 0,0 0,-1-1,0 0,0 0,-1-1,-1 1,2-13,3-18,2-62,-10 96,4-45,-3 1,-8-64,3 85,-1 0,-2 1,-1 0,-1 0,-15-30,-34-86,36 87,-2 2,-57-102,-30-19,-88-131,22 73,-289-297,-34 63,397 376,-46-29,-204-129,158 119,-592-411,606 429,-246-115,273 152,120 61,16 8,0 0,0-1,-30-23,42 27,0 1,-1 0,0 0,0 1,0 0,0 0,-13-4,19 8,-1-1,0 1,0 0,0 0,0 0,0 0,0 0,1 0,-1 0,0 1,0-1,0 1,0-1,1 1,-1 0,0-1,1 1,-1 0,0 0,1 0,-1 1,1-1,0 0,-1 1,1-1,0 0,0 1,0 0,0-1,0 1,0-1,0 1,1 0,-1 0,0 0,1-1,0 1,-1 2,-4 20,1 0,2 0,0 0,1 0,2 1,4 36,-3-48,1 0,0-1,0 0,7 15,-6-19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3:54.75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1138 0,'2'22,"1"0,1 0,0 0,16 41,2 14,4 61,6 31,-24-129,-1-1,1 62,6 40,-4-32,-8-77,1-1,8 38,-6-44,0 0,-2 1,-1-1,-1 1,-1 0,-1 0,-8 44,6-62,0 0,-1 0,0 0,0 0,0-1,-1 0,0 0,-1 0,1 0,-1-1,-1 0,-11 9,-10 6,-58 30,40-24,-219 118,202-111,43-24,0 0,-31 23,32-18,-1 0,0 0,1 2,-22 25,16-13,18-22,0 0,0 0,1 1,0 0,0 0,1 0,0 1,1 0,0 0,0 0,1 0,0 1,1-1,-1 1,0 15,2-5,0 0,2 0,0 1,2-1,0 0,1-1,1 1,10 26,46 91,6-3,113 168,-168-284,19 33,72 88,-36-65,115 99,-144-143,1-1,1-2,1-1,1-3,57 23,-62-30,0-3,1-1,0-1,50 7,-27-11,-2 1,79 1,-118-9,-1-2,1 0,-1 0,0-2,0-1,0 0,0-1,19-10,-17 6,-1-1,0 0,0-2,-2 0,1-1,20-22,-30 26,-1 1,0-2,0 1,-1-1,-1 0,0-1,0 0,-1 1,-1-2,0 1,0 0,2-23,-4 20,-1 0,0 0,-1 0,0 0,-1 0,-1-1,-1 1,0 1,-1-1,0 0,-1 1,-1 0,-1 0,1 1,-2-1,0 2,-1-1,0 1,-13-13,-26-29,30 33,0 0,-39-32,-38-12,-3 4,-194-89,176 94,-28 0,97 40,-134-37,9 15,78 19,2 2,0 3,-1 5,-122 2,173 8,9-3,0 2,0 2,0 1,0 2,1 1,-55 17,71-18,4-1,0 1,0 0,0 0,-17 11,28-15,-1 0,1 0,-1 0,1 0,0 0,-1 0,1 1,0-1,0 0,0 1,0-1,0 0,0 1,0-1,1 1,-1 0,0-1,1 1,-1 0,1-1,0 1,0 0,0-1,-1 1,1 0,1-1,-1 1,0 0,0 0,1-1,-1 1,1-1,-1 1,1 0,0-1,-1 1,1-1,0 1,0-1,0 0,0 1,3 1,3 4,1 0,1 0,-1 0,1-1,0-1,0 0,1 0,13 5,84 24,-70-25,1-1,0-2,0-1,47-1,-60-5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3:59.4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56 2072,'36'17,"23"10,73 45,278 158,-269-162,170 57,-239-102,97 19,-33-21,-63-8,-52-10,0 0,0 2,-1 0,29 11,24 16,114 34,86 9,-207-50,-54-19,1-1,0 0,1-1,-1 0,1-1,19 2,2-1,-1 1,59 18,-15-4,-54-13,-16-3,1-1,-1 0,1 0,-1-1,1 0,16-1,-23 0,-1 0,1-1,-1 1,0 0,1-1,-1 1,0-1,0 0,1 1,-1-1,0 0,0 0,0 0,0 0,0 0,0 0,0 0,0 0,1-2,-1 0,0 0,0 1,0-1,-1 0,1 0,-1 0,0 0,0 0,0 0,0 0,0 0,-1 1,0-5,-1-2,-1 0,0-1,-1 1,0 0,0 1,-1-1,0 1,-1 0,-10-12,-10-10,-32-26,21 21,-1134-989,793 744,266 206,-183-90,242 139,-158-68,185 84,-1 1,0 2,0 0,0 2,0 1,-40 1,46 2,11 0,1 0,0 1,0 0,0 0,-13 4,19-4,0 1,0-1,0 1,0 0,0 0,0 0,1 0,-1 0,1 1,-1-1,1 1,0 0,0-1,0 1,0 0,1 0,-1 0,-1 5,-8 22,2 1,1-1,1 2,1-1,-1 39,7 163,2-105,0-90,2 0,1 0,1-1,3 1,16 46,81 175,-104-253,30 59,42 62,-12-24,-24-37,2-3,66 80,-80-113,2 0,0-2,2-1,1-1,1-2,41 24,-44-34,2 0,0-2,0-2,1 0,0-3,0 0,1-2,0-1,0-2,52-3,-65-1,0 0,-1-2,1 0,-1-1,0 0,0-2,-1 0,0-2,0 0,-1 0,0-2,19-16,18-17,-2-2,50-60,-96 100,39-48,60-90,-28 34,7-21,-9 12,123-126,-183 226,24-40,-27 38,29-36,-3 11,-16 19,0 0,46-39,-68 65,1 1,-1-1,1 0,0 1,-1-1,1 1,0-1,-1 0,1 1,0 0,0-1,-1 1,1-1,0 1,0 0,0 0,0-1,-1 1,1 0,0 0,0 0,0 0,0 0,0 0,-1 0,1 0,0 0,0 1,0-1,0 0,0 0,-1 1,1-1,0 1,0-1,-1 1,1-1,0 1,-1-1,1 1,0 0,-1-1,1 1,-1 0,1-1,-1 1,1 0,-1 0,0-1,1 1,-1 0,0 0,0 0,1 0,-1-1,0 1,0 0,0 1,2 11,-1-1,0 1,-1 17,0-12,4 18,2-1,18 62,2 12,-23-96,6 44,2-1,3-1,35 89,43 42,-76-160,0-1,2 0,1-1,40 37,7-4,3-3,2-2,3-4,99 48,-137-79,64 19,-43-17,22 5,87 15,-140-34,31 3,0-2,0-3,85-6,-25 0,-91 3,1 0,-1-2,0-1,0-2,0 0,-1-1,0-2,0-1,0 0,-1-2,-1-1,0-1,-1-1,0 0,-1-2,0-1,-2 0,0-2,28-35,-37 42,0 0,-1-1,-1 0,0 0,-1-1,-1 0,0-1,0 0,-2 1,0-2,0 1,-2 0,2-20,-3 24,-1 1,-1-1,0 1,0 0,-1-1,0 1,-1 0,0 0,-7-15,2 11,0 0,-1 1,-1 1,0-1,-19-16,-34-22,48 41,0-1,-24-23,35 29,0 1,1-1,-1 0,1 0,0 0,0 0,1 0,-1-1,1 1,1-1,-1 0,1 1,-1-7,-2-65,3 52,0 0,-9-44,-16-27,-4 0,-4 3,-69-136,-22 9,3 3,6 8,49 92,58 100,1-1,-11-29,13 28,-1 0,-13-22,1 6,-14-39,-16-31,40 86,1 0,-9-28,12 32,0 0,-1 0,0 1,-1 0,-16-24,4 11,1-2,-18-36,26 42,-2 1,-1 0,-1 1,-1 0,-23-25,22 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4:00.60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2170 1964,'-2'-37,"-10"-60,6 58,-2-54,6-19,6-209,9 236,-8 59,4-50,-8 28,13-79,-5 55,-4 0,-6-127,-2 67,3 70,-2 20,2 0,3 0,12-72,-11 95,-2 10,0 0,0 1,1-1,0 0,8-15,-9 22,0-1,0 0,1 1,-1-1,1 1,-1 0,1 0,0 0,0 0,0 0,0 0,0 1,0 0,0-1,0 1,1 0,-1 1,0-1,7 0,7-1,1 1,-1 0,1 1,-1 1,23 4,-31-3,-1 0,0 1,0 0,0 0,0 1,0 0,-1 0,0 0,0 1,0 1,0-1,10 12,-11-10,16 16,-2 1,34 52,-22-23,-2 2,-3 1,-2 1,-3 1,-2 2,-3 0,-3 0,-2 1,-3 1,2 83,-10-45,-5 152,3-242,-1 1,0-1,-1 1,-1-1,1 0,-2 0,1 0,-1-1,-1 0,0 0,0 0,0 0,-10 8,9-10,0-1,1 1,-2-2,1 1,-1-1,0 0,0-1,0 0,-1 0,1 0,-1-1,0-1,0 0,0 0,-12 1,12-3,-37 3,0-3,-93-11,105 2,-1-1,-63-30,16 6,4-1,2-3,-93-63,155 93,-21-14,-29-17,1-2,-62-55,117 89,0-1,1-1,0 1,0-1,1-1,0 1,1-1,0 0,0 0,1 0,0-1,1 1,0-1,1 0,0 0,1 0,0 0,1-1,0 1,1 0,0 0,1 0,4-19,-3 24,0 1,0-1,1 0,-1 1,1 0,0 0,1 0,-1 0,1 0,0 1,0 0,0 0,1 1,-1-1,1 1,0 0,0 1,8-3,16-5,0 1,48-6,-51 10,18-1,56-2,-5 2,11-5,-1 5,121 9,-187 2,0 2,72 23,10 3,-91-25,0 1,-1 2,-1 1,0 2,0 1,-1 0,-1 3,33 27,-55-41,-1 1,0 0,-1 0,1 0,-1 0,0 1,0 0,-1-1,1 1,-1 0,-1 0,1 0,-1 1,0-1,-1 0,1 0,-1 1,0-1,-2 7,1 9,-2 1,0-1,-2 0,-6 22,1-21,0 0,-2 0,0-1,-31 40,2 0,9-19,-1 0,-2-2,-1-2,-59 48,56-54,-1-2,-1-2,-2-1,-1-2,-1-2,-1-3,-1-1,-89 25,73-29,7-1,-1-2,0-3,-1-2,-62 1,-63 3,12 0,-406-13,574 1,-1 1,1-1,-1 0,1-1,-1 1,1-1,-1 1,1-1,-1 0,1-1,-7-2,9 2,-1 1,1-1,0 0,-1 0,1 0,0 0,0 0,0 0,0-1,0 1,1 0,-1 0,1-1,0 1,-1 0,1-1,0 1,0-3,0-3,-1 1,-1-1,0 1,0-1,0 1,-1 0,0 0,0 0,-1 1,0-1,0 1,0 0,-1 0,0 0,0 0,-12-8,-8-6,-1 2,-52-29,-2-1,62 37,-1 0,0 1,-29-9,-17-10,35 16,-60-19,13 6,32 10,-29-13,53 18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4:01.50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190 3,'-31'-1,"19"0,1 1,0 0,-1 0,-19 5,28-4,0 0,0 0,0 0,0 0,0 0,1 1,-1 0,0-1,1 1,-1 0,1 0,0 1,0-1,0 0,0 1,0-1,0 1,1 0,-1-1,1 1,-2 6,-5 17,2 1,0 1,2-1,1 1,1-1,2 1,4 48,1-58,0 1,1-1,0 0,2 0,0 0,1-1,21 30,-12-19,35 56,4-3,71 77,148 135,-140-153,498 418,-572-508,925 646,-769-552,-135-89,631 404,-492-330,304 129,-493-243,1-2,1-1,0-1,1-2,0-2,0-1,0-2,1-1,58-4,-91 1,1-1,-1 0,0 0,0 0,0-1,0 1,0-1,0 0,0 0,0-1,-1 1,1-1,-1 1,0-1,0 0,5-7,-3 4,-1-1,0-1,0 1,0-1,-1 1,0-1,-1 0,3-12,-2 5,-1-1,-1 0,0 1,-1-1,-1 0,0 1,-1-1,-1 1,-5-18,-1 14,0 0,-1 0,-1 1,-1 1,0 0,-29-30,2 2,1 3,-2 1,-1 2,-49-33,-4-5,61 52,0 2,-2 2,-1 1,-51-21,52 25,-269-116,213 100,-1 5,-147-24,49 13,108 24,-1 4,-1 3,-148 8,86 1,130-1,0 1,0 0,0 1,0 1,0 0,0 1,1 1,0 1,1 0,-1 1,1 0,0 1,1 0,0 2,1-1,-18 21,1 2,1 0,3 2,0 2,2 0,-19 45,17-24,-28 98,-1 6,37-124,3 1,1 1,2 0,2 0,1 1,-2 46,-3 14,8-74,1 1,-1 29,5-46,5 181,-1-163,0 0,2 0,0-1,19 47,-5-33,1 0,2-2,2 0,1-2,40 44,-4-13,118 101,-116-120,2-3,2-2,2-4,2-3,131 50,-141-67,1-2,1-4,103 13,200-14,-192-12,162-10,-272-1,0-3,-1-2,-1-4,0-2,-2-3,0-3,71-41,-103 50,0-1,-2-2,0 0,-1-2,-2-1,26-29,-36 35,-1-1,-1 0,0-1,-1 0,-1-1,-1 0,-1 0,-1-1,0 0,4-28,-1-14,-2 0,0-77,-9 117,-1 0,-2 1,0 0,-1 0,-1 0,-1 0,-1 1,-1 0,-13-21,-16-22,-64-83,79 116,-10-10,-2 1,-1 2,-2 2,-2 1,-83-56,-239-116,-278-104,274 148,294 129,4 2,-75-46,79 41,41 24,0-1,-36-27,22 11,2-2,1-1,2-2,-35-47,53 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3:44:16.699"/>
    </inkml:context>
    <inkml:brush xml:id="br0">
      <inkml:brushProperty name="width" value="0.35" units="cm"/>
      <inkml:brushProperty name="height" value="0.35" units="cm"/>
      <inkml:brushProperty name="color" value="#FFFFFF"/>
      <inkml:brushProperty name="ignorePressure" value="1"/>
    </inkml:brush>
  </inkml:definitions>
  <inkml:trace contextRef="#ctx0" brushRef="#br0">3510 55,'-122'2,"-134"-5,82-22,120 14,-97-6,-379 17,236 2,276-1,1 1,-1 1,1 0,-1 1,1 1,0 1,-31 15,-107 68,139-78,0-1,-1-1,-1-1,0 0,0-1,0-1,-1-1,0 0,0-2,0 0,0-1,-29 0,-76-5,-149 5,258 0,1 1,0 1,0 0,-23 11,-27 8,54-21,-20 6,1-1,-2-2,-55 2,64-5,1 0,-32 7,-37 4,65-14,-1-1,0 0,-29-8,22 4,-10 1,1 2,-66 4,54 0,575-1,-496-1,0-2,34-7,-32 5,47-4,-16 9,-1 1,1 3,-1 3,0 2,98 30,17 0,3 1,-121-26,110 15,-99-24,98-4,-74-3,-67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020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Việt Nam đã đạt được độc lập dân tộc và xây dựng chủ nghĩa xã hội
Để bảo vệ được thành quả này, cần đảm bảo 3 điều kiện tiên quyết:
Vai trò tuyệt đối của Đảng Cộng sản Việt Nam trong lãnh đạo
Củng cố khối liên minh công-nông, đại đoàn kết toàn dân
Gắn bó chặt chẽ với cách mạng thế giới, đoàn kết quốc tế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customXml" Target="../ink/ink19.xml"/><Relationship Id="rId21" Type="http://schemas.openxmlformats.org/officeDocument/2006/relationships/image" Target="../media/image12.png"/><Relationship Id="rId34" Type="http://schemas.openxmlformats.org/officeDocument/2006/relationships/customXml" Target="../ink/ink16.xml"/><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16.png"/><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7.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20.png"/><Relationship Id="rId40"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1.xml"/><Relationship Id="rId9" Type="http://schemas.openxmlformats.org/officeDocument/2006/relationships/image" Target="../media/image6.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5.png"/><Relationship Id="rId30" Type="http://schemas.openxmlformats.org/officeDocument/2006/relationships/customXml" Target="../ink/ink14.xml"/><Relationship Id="rId35" Type="http://schemas.openxmlformats.org/officeDocument/2006/relationships/image" Target="../media/image19.png"/><Relationship Id="rId8" Type="http://schemas.openxmlformats.org/officeDocument/2006/relationships/customXml" Target="../ink/ink3.xml"/><Relationship Id="rId3" Type="http://schemas.openxmlformats.org/officeDocument/2006/relationships/image" Target="../media/image3.png"/><Relationship Id="rId12" Type="http://schemas.openxmlformats.org/officeDocument/2006/relationships/customXml" Target="../ink/ink5.xml"/><Relationship Id="rId17" Type="http://schemas.openxmlformats.org/officeDocument/2006/relationships/image" Target="../media/image10.png"/><Relationship Id="rId25" Type="http://schemas.openxmlformats.org/officeDocument/2006/relationships/image" Target="../media/image14.png"/><Relationship Id="rId33" Type="http://schemas.openxmlformats.org/officeDocument/2006/relationships/image" Target="../media/image18.png"/><Relationship Id="rId38" Type="http://schemas.openxmlformats.org/officeDocument/2006/relationships/customXml" Target="../ink/ink18.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customXml" Target="../ink/ink21.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0.svg"/><Relationship Id="rId12" Type="http://schemas.openxmlformats.org/officeDocument/2006/relationships/customXml" Target="../ink/ink2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32.sv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customXml" Target="../ink/ink23.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customXml" Target="../ink/ink25.xml"/><Relationship Id="rId5" Type="http://schemas.openxmlformats.org/officeDocument/2006/relationships/image" Target="../media/image45.png"/><Relationship Id="rId4" Type="http://schemas.openxmlformats.org/officeDocument/2006/relationships/customXml" Target="../ink/ink24.xml"/></Relationships>
</file>

<file path=ppt/slides/_rels/slide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8.xml"/><Relationship Id="rId5" Type="http://schemas.openxmlformats.org/officeDocument/2006/relationships/image" Target="../media/image45.jpeg"/><Relationship Id="rId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2892862"/>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Độc Lập Dân Tộc Gắn Liền Với Chủ Nghĩa Xã Hội</a:t>
            </a:r>
            <a:endParaRPr lang="en-US" sz="4450" dirty="0"/>
          </a:p>
        </p:txBody>
      </p:sp>
      <p:sp>
        <p:nvSpPr>
          <p:cNvPr id="4" name="Text 1"/>
          <p:cNvSpPr/>
          <p:nvPr/>
        </p:nvSpPr>
        <p:spPr>
          <a:xfrm>
            <a:off x="6244709" y="4643199"/>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Các điều kiện tiên quyết để đảm bảo con đường cách mạng Việt Nam theo tư tưởng Hồ Chí Minh.</a:t>
            </a:r>
            <a:endParaRPr lang="en-US" sz="170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F6BFB28-C316-434F-99E3-6E3A4DA60CA1}"/>
                  </a:ext>
                </a:extLst>
              </p14:cNvPr>
              <p14:cNvContentPartPr/>
              <p14:nvPr/>
            </p14:nvContentPartPr>
            <p14:xfrm>
              <a:off x="13020765" y="7896285"/>
              <a:ext cx="857880" cy="112320"/>
            </p14:xfrm>
          </p:contentPart>
        </mc:Choice>
        <mc:Fallback xmlns="">
          <p:pic>
            <p:nvPicPr>
              <p:cNvPr id="5" name="Ink 4">
                <a:extLst>
                  <a:ext uri="{FF2B5EF4-FFF2-40B4-BE49-F238E27FC236}">
                    <a16:creationId xmlns:a16="http://schemas.microsoft.com/office/drawing/2014/main" id="{5F6BFB28-C316-434F-99E3-6E3A4DA60CA1}"/>
                  </a:ext>
                </a:extLst>
              </p:cNvPr>
              <p:cNvPicPr/>
              <p:nvPr/>
            </p:nvPicPr>
            <p:blipFill>
              <a:blip r:embed="rId5"/>
              <a:stretch>
                <a:fillRect/>
              </a:stretch>
            </p:blipFill>
            <p:spPr>
              <a:xfrm>
                <a:off x="12966765" y="7788285"/>
                <a:ext cx="96552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3B289DD-F917-42FD-A52A-0E93AE627557}"/>
                  </a:ext>
                </a:extLst>
              </p14:cNvPr>
              <p14:cNvContentPartPr/>
              <p14:nvPr/>
            </p14:nvContentPartPr>
            <p14:xfrm>
              <a:off x="12903765" y="7760205"/>
              <a:ext cx="473760" cy="214200"/>
            </p14:xfrm>
          </p:contentPart>
        </mc:Choice>
        <mc:Fallback xmlns="">
          <p:pic>
            <p:nvPicPr>
              <p:cNvPr id="7" name="Ink 6">
                <a:extLst>
                  <a:ext uri="{FF2B5EF4-FFF2-40B4-BE49-F238E27FC236}">
                    <a16:creationId xmlns:a16="http://schemas.microsoft.com/office/drawing/2014/main" id="{13B289DD-F917-42FD-A52A-0E93AE627557}"/>
                  </a:ext>
                </a:extLst>
              </p:cNvPr>
              <p:cNvPicPr/>
              <p:nvPr/>
            </p:nvPicPr>
            <p:blipFill>
              <a:blip r:embed="rId7"/>
              <a:stretch>
                <a:fillRect/>
              </a:stretch>
            </p:blipFill>
            <p:spPr>
              <a:xfrm>
                <a:off x="12850125" y="7652205"/>
                <a:ext cx="58140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2679282-8883-44FA-92A3-555795937A05}"/>
                  </a:ext>
                </a:extLst>
              </p14:cNvPr>
              <p14:cNvContentPartPr/>
              <p14:nvPr/>
            </p14:nvContentPartPr>
            <p14:xfrm>
              <a:off x="12897645" y="7637805"/>
              <a:ext cx="790920" cy="438840"/>
            </p14:xfrm>
          </p:contentPart>
        </mc:Choice>
        <mc:Fallback xmlns="">
          <p:pic>
            <p:nvPicPr>
              <p:cNvPr id="8" name="Ink 7">
                <a:extLst>
                  <a:ext uri="{FF2B5EF4-FFF2-40B4-BE49-F238E27FC236}">
                    <a16:creationId xmlns:a16="http://schemas.microsoft.com/office/drawing/2014/main" id="{E2679282-8883-44FA-92A3-555795937A05}"/>
                  </a:ext>
                </a:extLst>
              </p:cNvPr>
              <p:cNvPicPr/>
              <p:nvPr/>
            </p:nvPicPr>
            <p:blipFill>
              <a:blip r:embed="rId9"/>
              <a:stretch>
                <a:fillRect/>
              </a:stretch>
            </p:blipFill>
            <p:spPr>
              <a:xfrm>
                <a:off x="12844005" y="7530165"/>
                <a:ext cx="89856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72C62E1-C719-4C6A-8B41-B9DC52293088}"/>
                  </a:ext>
                </a:extLst>
              </p14:cNvPr>
              <p14:cNvContentPartPr/>
              <p14:nvPr/>
            </p14:nvContentPartPr>
            <p14:xfrm>
              <a:off x="11684805" y="6035940"/>
              <a:ext cx="1555920" cy="1692000"/>
            </p14:xfrm>
          </p:contentPart>
        </mc:Choice>
        <mc:Fallback xmlns="">
          <p:pic>
            <p:nvPicPr>
              <p:cNvPr id="9" name="Ink 8">
                <a:extLst>
                  <a:ext uri="{FF2B5EF4-FFF2-40B4-BE49-F238E27FC236}">
                    <a16:creationId xmlns:a16="http://schemas.microsoft.com/office/drawing/2014/main" id="{B72C62E1-C719-4C6A-8B41-B9DC52293088}"/>
                  </a:ext>
                </a:extLst>
              </p:cNvPr>
              <p:cNvPicPr/>
              <p:nvPr/>
            </p:nvPicPr>
            <p:blipFill>
              <a:blip r:embed="rId11"/>
              <a:stretch>
                <a:fillRect/>
              </a:stretch>
            </p:blipFill>
            <p:spPr>
              <a:xfrm>
                <a:off x="11630805" y="5928300"/>
                <a:ext cx="1663560" cy="190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85019352-3D87-4628-A6DB-42AB6EE1008F}"/>
                  </a:ext>
                </a:extLst>
              </p14:cNvPr>
              <p14:cNvContentPartPr/>
              <p14:nvPr/>
            </p14:nvContentPartPr>
            <p14:xfrm>
              <a:off x="12753645" y="6829380"/>
              <a:ext cx="867960" cy="1286640"/>
            </p14:xfrm>
          </p:contentPart>
        </mc:Choice>
        <mc:Fallback xmlns="">
          <p:pic>
            <p:nvPicPr>
              <p:cNvPr id="10" name="Ink 9">
                <a:extLst>
                  <a:ext uri="{FF2B5EF4-FFF2-40B4-BE49-F238E27FC236}">
                    <a16:creationId xmlns:a16="http://schemas.microsoft.com/office/drawing/2014/main" id="{85019352-3D87-4628-A6DB-42AB6EE1008F}"/>
                  </a:ext>
                </a:extLst>
              </p:cNvPr>
              <p:cNvPicPr/>
              <p:nvPr/>
            </p:nvPicPr>
            <p:blipFill>
              <a:blip r:embed="rId13"/>
              <a:stretch>
                <a:fillRect/>
              </a:stretch>
            </p:blipFill>
            <p:spPr>
              <a:xfrm>
                <a:off x="12699645" y="6721380"/>
                <a:ext cx="975600" cy="1502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0361EE9-CF70-48E9-9DF2-CFF41EDDB00A}"/>
                  </a:ext>
                </a:extLst>
              </p14:cNvPr>
              <p14:cNvContentPartPr/>
              <p14:nvPr/>
            </p14:nvContentPartPr>
            <p14:xfrm>
              <a:off x="12505245" y="6950340"/>
              <a:ext cx="1735200" cy="1148400"/>
            </p14:xfrm>
          </p:contentPart>
        </mc:Choice>
        <mc:Fallback xmlns="">
          <p:pic>
            <p:nvPicPr>
              <p:cNvPr id="11" name="Ink 10">
                <a:extLst>
                  <a:ext uri="{FF2B5EF4-FFF2-40B4-BE49-F238E27FC236}">
                    <a16:creationId xmlns:a16="http://schemas.microsoft.com/office/drawing/2014/main" id="{B0361EE9-CF70-48E9-9DF2-CFF41EDDB00A}"/>
                  </a:ext>
                </a:extLst>
              </p:cNvPr>
              <p:cNvPicPr/>
              <p:nvPr/>
            </p:nvPicPr>
            <p:blipFill>
              <a:blip r:embed="rId15"/>
              <a:stretch>
                <a:fillRect/>
              </a:stretch>
            </p:blipFill>
            <p:spPr>
              <a:xfrm>
                <a:off x="12415605" y="6770340"/>
                <a:ext cx="1914840" cy="1508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5F22F635-B4EA-45F2-8F76-236820DB2402}"/>
                  </a:ext>
                </a:extLst>
              </p14:cNvPr>
              <p14:cNvContentPartPr/>
              <p14:nvPr/>
            </p14:nvContentPartPr>
            <p14:xfrm>
              <a:off x="12592005" y="4617540"/>
              <a:ext cx="1098720" cy="707400"/>
            </p14:xfrm>
          </p:contentPart>
        </mc:Choice>
        <mc:Fallback xmlns="">
          <p:pic>
            <p:nvPicPr>
              <p:cNvPr id="12" name="Ink 11">
                <a:extLst>
                  <a:ext uri="{FF2B5EF4-FFF2-40B4-BE49-F238E27FC236}">
                    <a16:creationId xmlns:a16="http://schemas.microsoft.com/office/drawing/2014/main" id="{5F22F635-B4EA-45F2-8F76-236820DB2402}"/>
                  </a:ext>
                </a:extLst>
              </p:cNvPr>
              <p:cNvPicPr/>
              <p:nvPr/>
            </p:nvPicPr>
            <p:blipFill>
              <a:blip r:embed="rId17"/>
              <a:stretch>
                <a:fillRect/>
              </a:stretch>
            </p:blipFill>
            <p:spPr>
              <a:xfrm>
                <a:off x="12502365" y="4437540"/>
                <a:ext cx="1278360" cy="106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89D7D43-99A0-4835-B210-EF9207433958}"/>
                  </a:ext>
                </a:extLst>
              </p14:cNvPr>
              <p14:cNvContentPartPr/>
              <p14:nvPr/>
            </p14:nvContentPartPr>
            <p14:xfrm>
              <a:off x="2855805" y="3208860"/>
              <a:ext cx="1783080" cy="1840320"/>
            </p14:xfrm>
          </p:contentPart>
        </mc:Choice>
        <mc:Fallback xmlns="">
          <p:pic>
            <p:nvPicPr>
              <p:cNvPr id="13" name="Ink 12">
                <a:extLst>
                  <a:ext uri="{FF2B5EF4-FFF2-40B4-BE49-F238E27FC236}">
                    <a16:creationId xmlns:a16="http://schemas.microsoft.com/office/drawing/2014/main" id="{889D7D43-99A0-4835-B210-EF9207433958}"/>
                  </a:ext>
                </a:extLst>
              </p:cNvPr>
              <p:cNvPicPr/>
              <p:nvPr/>
            </p:nvPicPr>
            <p:blipFill>
              <a:blip r:embed="rId19"/>
              <a:stretch>
                <a:fillRect/>
              </a:stretch>
            </p:blipFill>
            <p:spPr>
              <a:xfrm>
                <a:off x="2766165" y="3029220"/>
                <a:ext cx="1962720" cy="2199960"/>
              </a:xfrm>
              <a:prstGeom prst="rect">
                <a:avLst/>
              </a:prstGeom>
            </p:spPr>
          </p:pic>
        </mc:Fallback>
      </mc:AlternateContent>
      <p:grpSp>
        <p:nvGrpSpPr>
          <p:cNvPr id="23" name="Group 22">
            <a:extLst>
              <a:ext uri="{FF2B5EF4-FFF2-40B4-BE49-F238E27FC236}">
                <a16:creationId xmlns:a16="http://schemas.microsoft.com/office/drawing/2014/main" id="{EC1C5C23-B1B2-48A7-BA89-157E23537B95}"/>
              </a:ext>
            </a:extLst>
          </p:cNvPr>
          <p:cNvGrpSpPr/>
          <p:nvPr/>
        </p:nvGrpSpPr>
        <p:grpSpPr>
          <a:xfrm>
            <a:off x="12814125" y="7712460"/>
            <a:ext cx="1416600" cy="412920"/>
            <a:chOff x="12814125" y="7712460"/>
            <a:chExt cx="1416600" cy="41292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E5BC457-B82D-4A94-903D-ED69896E17BC}"/>
                    </a:ext>
                  </a:extLst>
                </p14:cNvPr>
                <p14:cNvContentPartPr/>
                <p14:nvPr/>
              </p14:nvContentPartPr>
              <p14:xfrm>
                <a:off x="12966765" y="7876260"/>
                <a:ext cx="1263960" cy="163440"/>
              </p14:xfrm>
            </p:contentPart>
          </mc:Choice>
          <mc:Fallback xmlns="">
            <p:pic>
              <p:nvPicPr>
                <p:cNvPr id="15" name="Ink 14">
                  <a:extLst>
                    <a:ext uri="{FF2B5EF4-FFF2-40B4-BE49-F238E27FC236}">
                      <a16:creationId xmlns:a16="http://schemas.microsoft.com/office/drawing/2014/main" id="{FE5BC457-B82D-4A94-903D-ED69896E17BC}"/>
                    </a:ext>
                  </a:extLst>
                </p:cNvPr>
                <p:cNvPicPr/>
                <p:nvPr/>
              </p:nvPicPr>
              <p:blipFill>
                <a:blip r:embed="rId21"/>
                <a:stretch>
                  <a:fillRect/>
                </a:stretch>
              </p:blipFill>
              <p:spPr>
                <a:xfrm>
                  <a:off x="12904125" y="7813620"/>
                  <a:ext cx="13896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C3FF86FC-4B0D-4F61-8002-F1E38C66E512}"/>
                    </a:ext>
                  </a:extLst>
                </p14:cNvPr>
                <p14:cNvContentPartPr/>
                <p14:nvPr/>
              </p14:nvContentPartPr>
              <p14:xfrm>
                <a:off x="12814125" y="7790940"/>
                <a:ext cx="1262880" cy="334440"/>
              </p14:xfrm>
            </p:contentPart>
          </mc:Choice>
          <mc:Fallback xmlns="">
            <p:pic>
              <p:nvPicPr>
                <p:cNvPr id="16" name="Ink 15">
                  <a:extLst>
                    <a:ext uri="{FF2B5EF4-FFF2-40B4-BE49-F238E27FC236}">
                      <a16:creationId xmlns:a16="http://schemas.microsoft.com/office/drawing/2014/main" id="{C3FF86FC-4B0D-4F61-8002-F1E38C66E512}"/>
                    </a:ext>
                  </a:extLst>
                </p:cNvPr>
                <p:cNvPicPr/>
                <p:nvPr/>
              </p:nvPicPr>
              <p:blipFill>
                <a:blip r:embed="rId23"/>
                <a:stretch>
                  <a:fillRect/>
                </a:stretch>
              </p:blipFill>
              <p:spPr>
                <a:xfrm>
                  <a:off x="12751485" y="7727940"/>
                  <a:ext cx="13885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63FA91D7-A363-45BA-99E5-E78678529300}"/>
                    </a:ext>
                  </a:extLst>
                </p14:cNvPr>
                <p14:cNvContentPartPr/>
                <p14:nvPr/>
              </p14:nvContentPartPr>
              <p14:xfrm>
                <a:off x="13500285" y="7712460"/>
                <a:ext cx="351360" cy="259920"/>
              </p14:xfrm>
            </p:contentPart>
          </mc:Choice>
          <mc:Fallback xmlns="">
            <p:pic>
              <p:nvPicPr>
                <p:cNvPr id="17" name="Ink 16">
                  <a:extLst>
                    <a:ext uri="{FF2B5EF4-FFF2-40B4-BE49-F238E27FC236}">
                      <a16:creationId xmlns:a16="http://schemas.microsoft.com/office/drawing/2014/main" id="{63FA91D7-A363-45BA-99E5-E78678529300}"/>
                    </a:ext>
                  </a:extLst>
                </p:cNvPr>
                <p:cNvPicPr/>
                <p:nvPr/>
              </p:nvPicPr>
              <p:blipFill>
                <a:blip r:embed="rId25"/>
                <a:stretch>
                  <a:fillRect/>
                </a:stretch>
              </p:blipFill>
              <p:spPr>
                <a:xfrm>
                  <a:off x="13437285" y="7649820"/>
                  <a:ext cx="477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ED0D0D01-1B64-4243-815C-8D91AFE78F7C}"/>
                    </a:ext>
                  </a:extLst>
                </p14:cNvPr>
                <p14:cNvContentPartPr/>
                <p14:nvPr/>
              </p14:nvContentPartPr>
              <p14:xfrm>
                <a:off x="13687485" y="7801020"/>
                <a:ext cx="285120" cy="84240"/>
              </p14:xfrm>
            </p:contentPart>
          </mc:Choice>
          <mc:Fallback xmlns="">
            <p:pic>
              <p:nvPicPr>
                <p:cNvPr id="18" name="Ink 17">
                  <a:extLst>
                    <a:ext uri="{FF2B5EF4-FFF2-40B4-BE49-F238E27FC236}">
                      <a16:creationId xmlns:a16="http://schemas.microsoft.com/office/drawing/2014/main" id="{ED0D0D01-1B64-4243-815C-8D91AFE78F7C}"/>
                    </a:ext>
                  </a:extLst>
                </p:cNvPr>
                <p:cNvPicPr/>
                <p:nvPr/>
              </p:nvPicPr>
              <p:blipFill>
                <a:blip r:embed="rId27"/>
                <a:stretch>
                  <a:fillRect/>
                </a:stretch>
              </p:blipFill>
              <p:spPr>
                <a:xfrm>
                  <a:off x="13624485" y="7738020"/>
                  <a:ext cx="410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6352C26F-D649-40EC-ADCB-AD365A45E25A}"/>
                    </a:ext>
                  </a:extLst>
                </p14:cNvPr>
                <p14:cNvContentPartPr/>
                <p14:nvPr/>
              </p14:nvContentPartPr>
              <p14:xfrm>
                <a:off x="14048925" y="7804620"/>
                <a:ext cx="124560" cy="235800"/>
              </p14:xfrm>
            </p:contentPart>
          </mc:Choice>
          <mc:Fallback xmlns="">
            <p:pic>
              <p:nvPicPr>
                <p:cNvPr id="19" name="Ink 18">
                  <a:extLst>
                    <a:ext uri="{FF2B5EF4-FFF2-40B4-BE49-F238E27FC236}">
                      <a16:creationId xmlns:a16="http://schemas.microsoft.com/office/drawing/2014/main" id="{6352C26F-D649-40EC-ADCB-AD365A45E25A}"/>
                    </a:ext>
                  </a:extLst>
                </p:cNvPr>
                <p:cNvPicPr/>
                <p:nvPr/>
              </p:nvPicPr>
              <p:blipFill>
                <a:blip r:embed="rId29"/>
                <a:stretch>
                  <a:fillRect/>
                </a:stretch>
              </p:blipFill>
              <p:spPr>
                <a:xfrm>
                  <a:off x="13986285" y="7741620"/>
                  <a:ext cx="25020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0B439E9E-1C4C-480E-9B09-00DB742C04FD}"/>
                    </a:ext>
                  </a:extLst>
                </p14:cNvPr>
                <p14:cNvContentPartPr/>
                <p14:nvPr/>
              </p14:nvContentPartPr>
              <p14:xfrm>
                <a:off x="14173125" y="7905780"/>
                <a:ext cx="3960" cy="360"/>
              </p14:xfrm>
            </p:contentPart>
          </mc:Choice>
          <mc:Fallback xmlns="">
            <p:pic>
              <p:nvPicPr>
                <p:cNvPr id="20" name="Ink 19">
                  <a:extLst>
                    <a:ext uri="{FF2B5EF4-FFF2-40B4-BE49-F238E27FC236}">
                      <a16:creationId xmlns:a16="http://schemas.microsoft.com/office/drawing/2014/main" id="{0B439E9E-1C4C-480E-9B09-00DB742C04FD}"/>
                    </a:ext>
                  </a:extLst>
                </p:cNvPr>
                <p:cNvPicPr/>
                <p:nvPr/>
              </p:nvPicPr>
              <p:blipFill>
                <a:blip r:embed="rId31"/>
                <a:stretch>
                  <a:fillRect/>
                </a:stretch>
              </p:blipFill>
              <p:spPr>
                <a:xfrm>
                  <a:off x="14110125" y="7842780"/>
                  <a:ext cx="1296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C2F965E4-71FA-4797-AA26-8E03A233CC36}"/>
                  </a:ext>
                </a:extLst>
              </p14:cNvPr>
              <p14:cNvContentPartPr/>
              <p14:nvPr/>
            </p14:nvContentPartPr>
            <p14:xfrm>
              <a:off x="12688845" y="7695180"/>
              <a:ext cx="1791360" cy="403200"/>
            </p14:xfrm>
          </p:contentPart>
        </mc:Choice>
        <mc:Fallback xmlns="">
          <p:pic>
            <p:nvPicPr>
              <p:cNvPr id="21" name="Ink 20">
                <a:extLst>
                  <a:ext uri="{FF2B5EF4-FFF2-40B4-BE49-F238E27FC236}">
                    <a16:creationId xmlns:a16="http://schemas.microsoft.com/office/drawing/2014/main" id="{C2F965E4-71FA-4797-AA26-8E03A233CC36}"/>
                  </a:ext>
                </a:extLst>
              </p:cNvPr>
              <p:cNvPicPr/>
              <p:nvPr/>
            </p:nvPicPr>
            <p:blipFill>
              <a:blip r:embed="rId33"/>
              <a:stretch>
                <a:fillRect/>
              </a:stretch>
            </p:blipFill>
            <p:spPr>
              <a:xfrm>
                <a:off x="12625845" y="7632540"/>
                <a:ext cx="191700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389F977A-D4A6-41DE-977A-7BE2D4889856}"/>
                  </a:ext>
                </a:extLst>
              </p14:cNvPr>
              <p14:cNvContentPartPr/>
              <p14:nvPr/>
            </p14:nvContentPartPr>
            <p14:xfrm>
              <a:off x="9246525" y="5403420"/>
              <a:ext cx="259560" cy="150120"/>
            </p14:xfrm>
          </p:contentPart>
        </mc:Choice>
        <mc:Fallback xmlns="">
          <p:pic>
            <p:nvPicPr>
              <p:cNvPr id="24" name="Ink 23">
                <a:extLst>
                  <a:ext uri="{FF2B5EF4-FFF2-40B4-BE49-F238E27FC236}">
                    <a16:creationId xmlns:a16="http://schemas.microsoft.com/office/drawing/2014/main" id="{389F977A-D4A6-41DE-977A-7BE2D4889856}"/>
                  </a:ext>
                </a:extLst>
              </p:cNvPr>
              <p:cNvPicPr/>
              <p:nvPr/>
            </p:nvPicPr>
            <p:blipFill>
              <a:blip r:embed="rId35"/>
              <a:stretch>
                <a:fillRect/>
              </a:stretch>
            </p:blipFill>
            <p:spPr>
              <a:xfrm>
                <a:off x="9183525" y="5340420"/>
                <a:ext cx="3852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1CFBC6D1-CBF3-4B1D-952D-5F0A7455CFF5}"/>
                  </a:ext>
                </a:extLst>
              </p14:cNvPr>
              <p14:cNvContentPartPr/>
              <p14:nvPr/>
            </p14:nvContentPartPr>
            <p14:xfrm>
              <a:off x="8801205" y="5057820"/>
              <a:ext cx="360" cy="360"/>
            </p14:xfrm>
          </p:contentPart>
        </mc:Choice>
        <mc:Fallback xmlns="">
          <p:pic>
            <p:nvPicPr>
              <p:cNvPr id="25" name="Ink 24">
                <a:extLst>
                  <a:ext uri="{FF2B5EF4-FFF2-40B4-BE49-F238E27FC236}">
                    <a16:creationId xmlns:a16="http://schemas.microsoft.com/office/drawing/2014/main" id="{1CFBC6D1-CBF3-4B1D-952D-5F0A7455CFF5}"/>
                  </a:ext>
                </a:extLst>
              </p:cNvPr>
              <p:cNvPicPr/>
              <p:nvPr/>
            </p:nvPicPr>
            <p:blipFill>
              <a:blip r:embed="rId37"/>
              <a:stretch>
                <a:fillRect/>
              </a:stretch>
            </p:blipFill>
            <p:spPr>
              <a:xfrm>
                <a:off x="8738205" y="49948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231221C6-4B13-4075-A95A-34DD91C8143E}"/>
                  </a:ext>
                </a:extLst>
              </p14:cNvPr>
              <p14:cNvContentPartPr/>
              <p14:nvPr/>
            </p14:nvContentPartPr>
            <p14:xfrm>
              <a:off x="9325005" y="5248260"/>
              <a:ext cx="360" cy="360"/>
            </p14:xfrm>
          </p:contentPart>
        </mc:Choice>
        <mc:Fallback xmlns="">
          <p:pic>
            <p:nvPicPr>
              <p:cNvPr id="26" name="Ink 25">
                <a:extLst>
                  <a:ext uri="{FF2B5EF4-FFF2-40B4-BE49-F238E27FC236}">
                    <a16:creationId xmlns:a16="http://schemas.microsoft.com/office/drawing/2014/main" id="{231221C6-4B13-4075-A95A-34DD91C8143E}"/>
                  </a:ext>
                </a:extLst>
              </p:cNvPr>
              <p:cNvPicPr/>
              <p:nvPr/>
            </p:nvPicPr>
            <p:blipFill>
              <a:blip r:embed="rId37"/>
              <a:stretch>
                <a:fillRect/>
              </a:stretch>
            </p:blipFill>
            <p:spPr>
              <a:xfrm>
                <a:off x="9262005" y="51852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B69EF536-0723-458B-BE5C-3E8E2A2B3223}"/>
                  </a:ext>
                </a:extLst>
              </p14:cNvPr>
              <p14:cNvContentPartPr/>
              <p14:nvPr/>
            </p14:nvContentPartPr>
            <p14:xfrm>
              <a:off x="9073365" y="3604140"/>
              <a:ext cx="4320" cy="6120"/>
            </p14:xfrm>
          </p:contentPart>
        </mc:Choice>
        <mc:Fallback xmlns="">
          <p:pic>
            <p:nvPicPr>
              <p:cNvPr id="28" name="Ink 27">
                <a:extLst>
                  <a:ext uri="{FF2B5EF4-FFF2-40B4-BE49-F238E27FC236}">
                    <a16:creationId xmlns:a16="http://schemas.microsoft.com/office/drawing/2014/main" id="{B69EF536-0723-458B-BE5C-3E8E2A2B3223}"/>
                  </a:ext>
                </a:extLst>
              </p:cNvPr>
              <p:cNvPicPr/>
              <p:nvPr/>
            </p:nvPicPr>
            <p:blipFill>
              <a:blip r:embed="rId40"/>
              <a:stretch>
                <a:fillRect/>
              </a:stretch>
            </p:blipFill>
            <p:spPr>
              <a:xfrm>
                <a:off x="9010725" y="3541140"/>
                <a:ext cx="129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B9C12B9E-CEE0-417F-877A-2263B54246D4}"/>
                  </a:ext>
                </a:extLst>
              </p14:cNvPr>
              <p14:cNvContentPartPr/>
              <p14:nvPr/>
            </p14:nvContentPartPr>
            <p14:xfrm>
              <a:off x="8696085" y="4267260"/>
              <a:ext cx="360" cy="360"/>
            </p14:xfrm>
          </p:contentPart>
        </mc:Choice>
        <mc:Fallback xmlns="">
          <p:pic>
            <p:nvPicPr>
              <p:cNvPr id="29" name="Ink 28">
                <a:extLst>
                  <a:ext uri="{FF2B5EF4-FFF2-40B4-BE49-F238E27FC236}">
                    <a16:creationId xmlns:a16="http://schemas.microsoft.com/office/drawing/2014/main" id="{B9C12B9E-CEE0-417F-877A-2263B54246D4}"/>
                  </a:ext>
                </a:extLst>
              </p:cNvPr>
              <p:cNvPicPr/>
              <p:nvPr/>
            </p:nvPicPr>
            <p:blipFill>
              <a:blip r:embed="rId37"/>
              <a:stretch>
                <a:fillRect/>
              </a:stretch>
            </p:blipFill>
            <p:spPr>
              <a:xfrm>
                <a:off x="8633085" y="4204260"/>
                <a:ext cx="126000" cy="12600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76342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Điều kiện thứ nhất</a:t>
            </a:r>
            <a:endParaRPr lang="en-US" sz="2200" dirty="0"/>
          </a:p>
        </p:txBody>
      </p:sp>
      <p:sp>
        <p:nvSpPr>
          <p:cNvPr id="3" name="Text 1"/>
          <p:cNvSpPr/>
          <p:nvPr/>
        </p:nvSpPr>
        <p:spPr>
          <a:xfrm>
            <a:off x="758309" y="1206222"/>
            <a:ext cx="13113782" cy="1425416"/>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Tầm Quan Trọng Của Sự Lãnh Đạo Tuyệt Đối Của Đảng</a:t>
            </a:r>
            <a:endParaRPr lang="en-US" sz="4450" dirty="0"/>
          </a:p>
        </p:txBody>
      </p:sp>
      <p:sp>
        <p:nvSpPr>
          <p:cNvPr id="4" name="Text 2"/>
          <p:cNvSpPr/>
          <p:nvPr/>
        </p:nvSpPr>
        <p:spPr>
          <a:xfrm>
            <a:off x="758309" y="2956560"/>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Đảm bảo vai trò lãnh đạo tuyệt đối của Đảng Cộng sản là điều kiện tiên quyết và xuyên suốt toàn bộ tiến trình cách mạng.</a:t>
            </a:r>
            <a:endParaRPr lang="en-US" sz="1700" dirty="0"/>
          </a:p>
        </p:txBody>
      </p:sp>
      <p:sp>
        <p:nvSpPr>
          <p:cNvPr id="5" name="Text 3"/>
          <p:cNvSpPr/>
          <p:nvPr/>
        </p:nvSpPr>
        <p:spPr>
          <a:xfrm>
            <a:off x="1083231" y="4137422"/>
            <a:ext cx="7331869"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Không có sự lãnh đạo của Đảng thì cách mạng Việt Nam không thể đi theo con đường cách mạng vô sản và không thể giành được độc lập dân tộc.</a:t>
            </a:r>
            <a:endParaRPr lang="en-US" sz="1700" dirty="0"/>
          </a:p>
        </p:txBody>
      </p:sp>
      <p:sp>
        <p:nvSpPr>
          <p:cNvPr id="6" name="Shape 4"/>
          <p:cNvSpPr/>
          <p:nvPr/>
        </p:nvSpPr>
        <p:spPr>
          <a:xfrm>
            <a:off x="758309" y="4137422"/>
            <a:ext cx="30480" cy="1040130"/>
          </a:xfrm>
          <a:prstGeom prst="rect">
            <a:avLst/>
          </a:prstGeom>
          <a:solidFill>
            <a:srgbClr val="75BAE6"/>
          </a:solidFill>
          <a:ln/>
        </p:spPr>
      </p:sp>
      <p:sp>
        <p:nvSpPr>
          <p:cNvPr id="7" name="Text 5"/>
          <p:cNvSpPr/>
          <p:nvPr/>
        </p:nvSpPr>
        <p:spPr>
          <a:xfrm>
            <a:off x="758309" y="5421273"/>
            <a:ext cx="7656790"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Theo Hồ Chí Minh, cần phải củng cố và tăng cường vai trò lãnh đạo của Đảng để tránh đánh mất vai trò và dẫn đến sự sụp đổ của chủ nghĩa xã hội.</a:t>
            </a:r>
            <a:endParaRPr lang="en-US" sz="1700" dirty="0"/>
          </a:p>
        </p:txBody>
      </p:sp>
      <p:pic>
        <p:nvPicPr>
          <p:cNvPr id="8" name="Image 0" descr="preencoded.png"/>
          <p:cNvPicPr>
            <a:picLocks noChangeAspect="1"/>
          </p:cNvPicPr>
          <p:nvPr/>
        </p:nvPicPr>
        <p:blipFill>
          <a:blip r:embed="rId3"/>
          <a:stretch>
            <a:fillRect/>
          </a:stretch>
        </p:blipFill>
        <p:spPr>
          <a:xfrm>
            <a:off x="8951357" y="4137422"/>
            <a:ext cx="4928235" cy="3085028"/>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078B91A-3967-4918-A5BE-F135B40E31DB}"/>
                  </a:ext>
                </a:extLst>
              </p14:cNvPr>
              <p14:cNvContentPartPr/>
              <p14:nvPr/>
            </p14:nvContentPartPr>
            <p14:xfrm>
              <a:off x="12764445" y="7704045"/>
              <a:ext cx="1725120" cy="392760"/>
            </p14:xfrm>
          </p:contentPart>
        </mc:Choice>
        <mc:Fallback xmlns="">
          <p:pic>
            <p:nvPicPr>
              <p:cNvPr id="9" name="Ink 8">
                <a:extLst>
                  <a:ext uri="{FF2B5EF4-FFF2-40B4-BE49-F238E27FC236}">
                    <a16:creationId xmlns:a16="http://schemas.microsoft.com/office/drawing/2014/main" id="{4078B91A-3967-4918-A5BE-F135B40E31DB}"/>
                  </a:ext>
                </a:extLst>
              </p:cNvPr>
              <p:cNvPicPr/>
              <p:nvPr/>
            </p:nvPicPr>
            <p:blipFill>
              <a:blip r:embed="rId5"/>
              <a:stretch>
                <a:fillRect/>
              </a:stretch>
            </p:blipFill>
            <p:spPr>
              <a:xfrm>
                <a:off x="12701445" y="7641045"/>
                <a:ext cx="1850760" cy="5184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692944"/>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Vai Trò Lãnh Đạo Của Đảng Cộng Sản</a:t>
            </a:r>
            <a:endParaRPr lang="en-US" sz="4450" dirty="0"/>
          </a:p>
        </p:txBody>
      </p:sp>
      <p:sp>
        <p:nvSpPr>
          <p:cNvPr id="4" name="Shape 1"/>
          <p:cNvSpPr/>
          <p:nvPr/>
        </p:nvSpPr>
        <p:spPr>
          <a:xfrm>
            <a:off x="758309" y="2443282"/>
            <a:ext cx="3705344" cy="2438400"/>
          </a:xfrm>
          <a:prstGeom prst="roundRect">
            <a:avLst>
              <a:gd name="adj" fmla="val 6000"/>
            </a:avLst>
          </a:prstGeom>
          <a:solidFill>
            <a:srgbClr val="FFFFFF"/>
          </a:solidFill>
          <a:ln w="30480">
            <a:solidFill>
              <a:srgbClr val="BACFDD"/>
            </a:solidFill>
            <a:prstDash val="solid"/>
          </a:ln>
        </p:spPr>
      </p:sp>
      <p:pic>
        <p:nvPicPr>
          <p:cNvPr id="5" name="Image 1" descr="preencoded.png"/>
          <p:cNvPicPr>
            <a:picLocks noChangeAspect="1"/>
          </p:cNvPicPr>
          <p:nvPr/>
        </p:nvPicPr>
        <p:blipFill>
          <a:blip r:embed="rId4"/>
          <a:stretch>
            <a:fillRect/>
          </a:stretch>
        </p:blipFill>
        <p:spPr>
          <a:xfrm>
            <a:off x="727829" y="2443282"/>
            <a:ext cx="121920" cy="2438400"/>
          </a:xfrm>
          <a:prstGeom prst="rect">
            <a:avLst/>
          </a:prstGeom>
        </p:spPr>
      </p:pic>
      <p:sp>
        <p:nvSpPr>
          <p:cNvPr id="6" name="Text 2"/>
          <p:cNvSpPr/>
          <p:nvPr/>
        </p:nvSpPr>
        <p:spPr>
          <a:xfrm>
            <a:off x="1096804" y="2690336"/>
            <a:ext cx="3119795" cy="427553"/>
          </a:xfrm>
          <a:prstGeom prst="rect">
            <a:avLst/>
          </a:prstGeom>
          <a:noFill/>
          <a:ln/>
        </p:spPr>
        <p:txBody>
          <a:bodyPr wrap="none" lIns="0" tIns="0" rIns="0" bIns="0" rtlCol="0" anchor="t"/>
          <a:lstStyle/>
          <a:p>
            <a:pPr marL="0" indent="0" algn="l">
              <a:lnSpc>
                <a:spcPts val="3350"/>
              </a:lnSpc>
              <a:buNone/>
            </a:pPr>
            <a:r>
              <a:rPr lang="en-US" sz="2650" b="1" dirty="0">
                <a:solidFill>
                  <a:srgbClr val="384653"/>
                </a:solidFill>
                <a:latin typeface="Barlow Bold" pitchFamily="34" charset="0"/>
                <a:ea typeface="Barlow Bold" pitchFamily="34" charset="-122"/>
                <a:cs typeface="Barlow Bold" pitchFamily="34" charset="-120"/>
              </a:rPr>
              <a:t>Lãnh Đạo Tuyệt Đối</a:t>
            </a:r>
            <a:endParaRPr lang="en-US" sz="2650" dirty="0"/>
          </a:p>
        </p:txBody>
      </p:sp>
      <p:sp>
        <p:nvSpPr>
          <p:cNvPr id="7" name="Text 3"/>
          <p:cNvSpPr/>
          <p:nvPr/>
        </p:nvSpPr>
        <p:spPr>
          <a:xfrm>
            <a:off x="1096804" y="3247787"/>
            <a:ext cx="3119795"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Đảm bảo vai trò lãnh đạo tuyệt đối của Đảng Cộng sản trong suốt tiến trình cách mạng.</a:t>
            </a:r>
            <a:endParaRPr lang="en-US" sz="1700" dirty="0"/>
          </a:p>
        </p:txBody>
      </p:sp>
      <p:sp>
        <p:nvSpPr>
          <p:cNvPr id="8" name="Shape 4"/>
          <p:cNvSpPr/>
          <p:nvPr/>
        </p:nvSpPr>
        <p:spPr>
          <a:xfrm>
            <a:off x="4680228" y="2443282"/>
            <a:ext cx="3705463" cy="2438400"/>
          </a:xfrm>
          <a:prstGeom prst="roundRect">
            <a:avLst>
              <a:gd name="adj" fmla="val 6000"/>
            </a:avLst>
          </a:prstGeom>
          <a:solidFill>
            <a:srgbClr val="FFFFFF"/>
          </a:solidFill>
          <a:ln w="30480">
            <a:solidFill>
              <a:srgbClr val="BACFDD"/>
            </a:solidFill>
            <a:prstDash val="solid"/>
          </a:ln>
        </p:spPr>
      </p:sp>
      <p:pic>
        <p:nvPicPr>
          <p:cNvPr id="9" name="Image 2" descr="preencoded.png"/>
          <p:cNvPicPr>
            <a:picLocks noChangeAspect="1"/>
          </p:cNvPicPr>
          <p:nvPr/>
        </p:nvPicPr>
        <p:blipFill>
          <a:blip r:embed="rId4"/>
          <a:stretch>
            <a:fillRect/>
          </a:stretch>
        </p:blipFill>
        <p:spPr>
          <a:xfrm>
            <a:off x="4649748" y="2443282"/>
            <a:ext cx="121920" cy="2438400"/>
          </a:xfrm>
          <a:prstGeom prst="rect">
            <a:avLst/>
          </a:prstGeom>
        </p:spPr>
      </p:pic>
      <p:sp>
        <p:nvSpPr>
          <p:cNvPr id="10" name="Text 5"/>
          <p:cNvSpPr/>
          <p:nvPr/>
        </p:nvSpPr>
        <p:spPr>
          <a:xfrm>
            <a:off x="5018723" y="2690336"/>
            <a:ext cx="3119914" cy="427553"/>
          </a:xfrm>
          <a:prstGeom prst="rect">
            <a:avLst/>
          </a:prstGeom>
          <a:noFill/>
          <a:ln/>
        </p:spPr>
        <p:txBody>
          <a:bodyPr wrap="none" lIns="0" tIns="0" rIns="0" bIns="0" rtlCol="0" anchor="t"/>
          <a:lstStyle/>
          <a:p>
            <a:pPr marL="0" indent="0" algn="l">
              <a:lnSpc>
                <a:spcPts val="3350"/>
              </a:lnSpc>
              <a:buNone/>
            </a:pPr>
            <a:r>
              <a:rPr lang="en-US" sz="2650" b="1" dirty="0">
                <a:solidFill>
                  <a:srgbClr val="384653"/>
                </a:solidFill>
                <a:latin typeface="Barlow Bold" pitchFamily="34" charset="0"/>
                <a:ea typeface="Barlow Bold" pitchFamily="34" charset="-122"/>
                <a:cs typeface="Barlow Bold" pitchFamily="34" charset="-120"/>
              </a:rPr>
              <a:t>Con Đường Vô Sản</a:t>
            </a:r>
            <a:endParaRPr lang="en-US" sz="2650" dirty="0"/>
          </a:p>
        </p:txBody>
      </p:sp>
      <p:sp>
        <p:nvSpPr>
          <p:cNvPr id="11" name="Text 6"/>
          <p:cNvSpPr/>
          <p:nvPr/>
        </p:nvSpPr>
        <p:spPr>
          <a:xfrm>
            <a:off x="5018723" y="3247787"/>
            <a:ext cx="3119914"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Sự lãnh đạo của Đảng là yếu tố quyết định để cách mạng Việt Nam đi theo con đường cách mạng vô sản.</a:t>
            </a:r>
            <a:endParaRPr lang="en-US" sz="1700" dirty="0"/>
          </a:p>
        </p:txBody>
      </p:sp>
      <p:sp>
        <p:nvSpPr>
          <p:cNvPr id="12" name="Shape 7"/>
          <p:cNvSpPr/>
          <p:nvPr/>
        </p:nvSpPr>
        <p:spPr>
          <a:xfrm>
            <a:off x="758309" y="5098256"/>
            <a:ext cx="3705344" cy="2438400"/>
          </a:xfrm>
          <a:prstGeom prst="roundRect">
            <a:avLst>
              <a:gd name="adj" fmla="val 6000"/>
            </a:avLst>
          </a:prstGeom>
          <a:solidFill>
            <a:srgbClr val="FFFFFF"/>
          </a:solidFill>
          <a:ln w="30480">
            <a:solidFill>
              <a:srgbClr val="BACFDD"/>
            </a:solidFill>
            <a:prstDash val="solid"/>
          </a:ln>
        </p:spPr>
      </p:sp>
      <p:pic>
        <p:nvPicPr>
          <p:cNvPr id="13" name="Image 3" descr="preencoded.png"/>
          <p:cNvPicPr>
            <a:picLocks noChangeAspect="1"/>
          </p:cNvPicPr>
          <p:nvPr/>
        </p:nvPicPr>
        <p:blipFill>
          <a:blip r:embed="rId4"/>
          <a:stretch>
            <a:fillRect/>
          </a:stretch>
        </p:blipFill>
        <p:spPr>
          <a:xfrm>
            <a:off x="727829" y="5098256"/>
            <a:ext cx="121920" cy="2438400"/>
          </a:xfrm>
          <a:prstGeom prst="rect">
            <a:avLst/>
          </a:prstGeom>
        </p:spPr>
      </p:pic>
      <p:sp>
        <p:nvSpPr>
          <p:cNvPr id="14" name="Text 8"/>
          <p:cNvSpPr/>
          <p:nvPr/>
        </p:nvSpPr>
        <p:spPr>
          <a:xfrm>
            <a:off x="1096804" y="5345311"/>
            <a:ext cx="3119795" cy="427553"/>
          </a:xfrm>
          <a:prstGeom prst="rect">
            <a:avLst/>
          </a:prstGeom>
          <a:noFill/>
          <a:ln/>
        </p:spPr>
        <p:txBody>
          <a:bodyPr wrap="none" lIns="0" tIns="0" rIns="0" bIns="0" rtlCol="0" anchor="t"/>
          <a:lstStyle/>
          <a:p>
            <a:pPr marL="0" indent="0" algn="l">
              <a:lnSpc>
                <a:spcPts val="3350"/>
              </a:lnSpc>
              <a:buNone/>
            </a:pPr>
            <a:r>
              <a:rPr lang="en-US" sz="2650" b="1" dirty="0">
                <a:solidFill>
                  <a:srgbClr val="384653"/>
                </a:solidFill>
                <a:latin typeface="Barlow Bold" pitchFamily="34" charset="0"/>
                <a:ea typeface="Barlow Bold" pitchFamily="34" charset="-122"/>
                <a:cs typeface="Barlow Bold" pitchFamily="34" charset="-120"/>
              </a:rPr>
              <a:t>Củng Cố Vai Trò</a:t>
            </a:r>
            <a:endParaRPr lang="en-US" sz="2650" dirty="0"/>
          </a:p>
        </p:txBody>
      </p:sp>
      <p:sp>
        <p:nvSpPr>
          <p:cNvPr id="15" name="Text 9"/>
          <p:cNvSpPr/>
          <p:nvPr/>
        </p:nvSpPr>
        <p:spPr>
          <a:xfrm>
            <a:off x="1096804" y="5902762"/>
            <a:ext cx="3119795"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Cần củng cố, tăng cường vai trò lãnh đạo, nếu không chủ nghĩa xã hội sẽ sụp đổ, tan rã.</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78450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Điều kiện thứ hai</a:t>
            </a:r>
            <a:endParaRPr lang="en-US" sz="2200" dirty="0"/>
          </a:p>
        </p:txBody>
      </p:sp>
      <p:sp>
        <p:nvSpPr>
          <p:cNvPr id="3" name="Text 1"/>
          <p:cNvSpPr/>
          <p:nvPr/>
        </p:nvSpPr>
        <p:spPr>
          <a:xfrm>
            <a:off x="758309" y="1227296"/>
            <a:ext cx="10147935"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Sức Mạnh Của Khối Đại Đoàn Kết Dân Tộc</a:t>
            </a:r>
            <a:endParaRPr lang="en-US" sz="4450" dirty="0"/>
          </a:p>
        </p:txBody>
      </p:sp>
      <p:sp>
        <p:nvSpPr>
          <p:cNvPr id="4" name="Text 2"/>
          <p:cNvSpPr/>
          <p:nvPr/>
        </p:nvSpPr>
        <p:spPr>
          <a:xfrm>
            <a:off x="758309" y="2264926"/>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Đại đoàn kết dân tộc là vấn đề có ý nghĩa chiến lược, quyết định sự thành công của cách mạng.</a:t>
            </a:r>
            <a:endParaRPr lang="en-US" sz="1700" dirty="0"/>
          </a:p>
        </p:txBody>
      </p:sp>
      <p:sp>
        <p:nvSpPr>
          <p:cNvPr id="5" name="Text 3"/>
          <p:cNvSpPr/>
          <p:nvPr/>
        </p:nvSpPr>
        <p:spPr>
          <a:xfrm>
            <a:off x="2169557" y="3331726"/>
            <a:ext cx="2850713" cy="356235"/>
          </a:xfrm>
          <a:prstGeom prst="rect">
            <a:avLst/>
          </a:prstGeom>
          <a:noFill/>
          <a:ln/>
        </p:spPr>
        <p:txBody>
          <a:bodyPr wrap="none" lIns="0" tIns="0" rIns="0" bIns="0" rtlCol="0" anchor="t"/>
          <a:lstStyle/>
          <a:p>
            <a:pPr marL="0" indent="0" algn="r">
              <a:lnSpc>
                <a:spcPts val="2800"/>
              </a:lnSpc>
              <a:buNone/>
            </a:pPr>
            <a:r>
              <a:rPr lang="en-US" sz="2200" b="1" dirty="0" err="1" smtClean="0">
                <a:solidFill>
                  <a:srgbClr val="384653"/>
                </a:solidFill>
                <a:latin typeface="Barlow Bold" pitchFamily="34" charset="0"/>
                <a:ea typeface="Barlow Bold" pitchFamily="34" charset="-122"/>
                <a:cs typeface="Barlow Bold" pitchFamily="34" charset="-120"/>
              </a:rPr>
              <a:t>Chiến</a:t>
            </a:r>
            <a:r>
              <a:rPr lang="en-US" sz="2200" b="1" dirty="0" smtClean="0">
                <a:solidFill>
                  <a:srgbClr val="384653"/>
                </a:solidFill>
                <a:latin typeface="Barlow Bold" pitchFamily="34" charset="0"/>
                <a:ea typeface="Barlow Bold" pitchFamily="34" charset="-122"/>
                <a:cs typeface="Barlow Bold" pitchFamily="34" charset="-120"/>
              </a:rPr>
              <a:t> </a:t>
            </a:r>
            <a:r>
              <a:rPr lang="en-US" sz="2200" b="1" dirty="0">
                <a:solidFill>
                  <a:srgbClr val="384653"/>
                </a:solidFill>
                <a:latin typeface="Barlow Bold" pitchFamily="34" charset="0"/>
                <a:ea typeface="Barlow Bold" pitchFamily="34" charset="-122"/>
                <a:cs typeface="Barlow Bold" pitchFamily="34" charset="-120"/>
              </a:rPr>
              <a:t>Lược</a:t>
            </a:r>
            <a:endParaRPr lang="en-US" sz="2200" dirty="0"/>
          </a:p>
        </p:txBody>
      </p:sp>
      <p:sp>
        <p:nvSpPr>
          <p:cNvPr id="6" name="Text 4"/>
          <p:cNvSpPr/>
          <p:nvPr/>
        </p:nvSpPr>
        <p:spPr>
          <a:xfrm>
            <a:off x="758309" y="3817858"/>
            <a:ext cx="4261961" cy="693420"/>
          </a:xfrm>
          <a:prstGeom prst="rect">
            <a:avLst/>
          </a:prstGeom>
          <a:noFill/>
          <a:ln/>
        </p:spPr>
        <p:txBody>
          <a:bodyPr wrap="square" lIns="0" tIns="0" rIns="0" bIns="0" rtlCol="0" anchor="t"/>
          <a:lstStyle/>
          <a:p>
            <a:pPr marL="0" indent="0" algn="r">
              <a:lnSpc>
                <a:spcPts val="2700"/>
              </a:lnSpc>
              <a:buNone/>
            </a:pPr>
            <a:r>
              <a:rPr lang="en-US" sz="1700" dirty="0">
                <a:solidFill>
                  <a:srgbClr val="384653"/>
                </a:solidFill>
                <a:latin typeface="Montserrat" pitchFamily="34" charset="0"/>
                <a:ea typeface="Montserrat" pitchFamily="34" charset="-122"/>
                <a:cs typeface="Montserrat" pitchFamily="34" charset="-120"/>
              </a:rPr>
              <a:t>Đại đoàn kết là vấn đề có ý nghĩa chiến lược.</a:t>
            </a:r>
            <a:endParaRPr lang="en-US" sz="1700" dirty="0"/>
          </a:p>
        </p:txBody>
      </p:sp>
      <p:pic>
        <p:nvPicPr>
          <p:cNvPr id="7" name="Image 0" descr="preencoded.png"/>
          <p:cNvPicPr>
            <a:picLocks noChangeAspect="1"/>
          </p:cNvPicPr>
          <p:nvPr/>
        </p:nvPicPr>
        <p:blipFill>
          <a:blip r:embed="rId3"/>
          <a:stretch>
            <a:fillRect/>
          </a:stretch>
        </p:blipFill>
        <p:spPr>
          <a:xfrm>
            <a:off x="5020270" y="2855357"/>
            <a:ext cx="4589740" cy="4589740"/>
          </a:xfrm>
          <a:prstGeom prst="rect">
            <a:avLst/>
          </a:prstGeom>
        </p:spPr>
      </p:pic>
      <p:pic>
        <p:nvPicPr>
          <p:cNvPr id="8"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27041" y="4162008"/>
            <a:ext cx="304681" cy="304681"/>
          </a:xfrm>
          <a:prstGeom prst="rect">
            <a:avLst/>
          </a:prstGeom>
        </p:spPr>
      </p:pic>
      <p:sp>
        <p:nvSpPr>
          <p:cNvPr id="9" name="Text 5"/>
          <p:cNvSpPr/>
          <p:nvPr/>
        </p:nvSpPr>
        <p:spPr>
          <a:xfrm>
            <a:off x="9610011" y="333172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Quyết Định</a:t>
            </a:r>
            <a:endParaRPr lang="en-US" sz="2200" dirty="0"/>
          </a:p>
        </p:txBody>
      </p:sp>
      <p:sp>
        <p:nvSpPr>
          <p:cNvPr id="10" name="Text 6"/>
          <p:cNvSpPr/>
          <p:nvPr/>
        </p:nvSpPr>
        <p:spPr>
          <a:xfrm>
            <a:off x="9610011" y="3817858"/>
            <a:ext cx="4262080"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Quyết định sự thành công của cách mạng.</a:t>
            </a:r>
            <a:endParaRPr lang="en-US" sz="1700" dirty="0"/>
          </a:p>
        </p:txBody>
      </p:sp>
      <p:pic>
        <p:nvPicPr>
          <p:cNvPr id="11" name="Image 2" descr="preencoded.png"/>
          <p:cNvPicPr>
            <a:picLocks noChangeAspect="1"/>
          </p:cNvPicPr>
          <p:nvPr/>
        </p:nvPicPr>
        <p:blipFill>
          <a:blip r:embed="rId6"/>
          <a:stretch>
            <a:fillRect/>
          </a:stretch>
        </p:blipFill>
        <p:spPr>
          <a:xfrm>
            <a:off x="5020270" y="2855357"/>
            <a:ext cx="4589740" cy="4589740"/>
          </a:xfrm>
          <a:prstGeom prst="rect">
            <a:avLst/>
          </a:prstGeom>
        </p:spPr>
      </p:pic>
      <p:pic>
        <p:nvPicPr>
          <p:cNvPr id="12"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7998440" y="4162008"/>
            <a:ext cx="304681" cy="304681"/>
          </a:xfrm>
          <a:prstGeom prst="rect">
            <a:avLst/>
          </a:prstGeom>
        </p:spPr>
      </p:pic>
      <p:sp>
        <p:nvSpPr>
          <p:cNvPr id="13" name="Text 7"/>
          <p:cNvSpPr/>
          <p:nvPr/>
        </p:nvSpPr>
        <p:spPr>
          <a:xfrm>
            <a:off x="9610011" y="596241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Nền Tảng</a:t>
            </a:r>
            <a:endParaRPr lang="en-US" sz="2200" dirty="0"/>
          </a:p>
        </p:txBody>
      </p:sp>
      <p:sp>
        <p:nvSpPr>
          <p:cNvPr id="14" name="Text 8"/>
          <p:cNvSpPr/>
          <p:nvPr/>
        </p:nvSpPr>
        <p:spPr>
          <a:xfrm>
            <a:off x="9610011" y="6448544"/>
            <a:ext cx="4262080"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Nền tảng là khối liên minh công-nông.</a:t>
            </a:r>
            <a:endParaRPr lang="en-US" sz="1700" dirty="0"/>
          </a:p>
        </p:txBody>
      </p:sp>
      <p:pic>
        <p:nvPicPr>
          <p:cNvPr id="15" name="Image 4" descr="preencoded.png"/>
          <p:cNvPicPr>
            <a:picLocks noChangeAspect="1"/>
          </p:cNvPicPr>
          <p:nvPr/>
        </p:nvPicPr>
        <p:blipFill>
          <a:blip r:embed="rId8"/>
          <a:stretch>
            <a:fillRect/>
          </a:stretch>
        </p:blipFill>
        <p:spPr>
          <a:xfrm>
            <a:off x="5020270" y="2855357"/>
            <a:ext cx="4589740" cy="4589740"/>
          </a:xfrm>
          <a:prstGeom prst="rect">
            <a:avLst/>
          </a:prstGeom>
        </p:spPr>
      </p:pic>
      <p:pic>
        <p:nvPicPr>
          <p:cNvPr id="16" name="Image 5"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7998440" y="5833408"/>
            <a:ext cx="304681" cy="304681"/>
          </a:xfrm>
          <a:prstGeom prst="rect">
            <a:avLst/>
          </a:prstGeom>
        </p:spPr>
      </p:pic>
      <p:sp>
        <p:nvSpPr>
          <p:cNvPr id="17" name="Text 9"/>
          <p:cNvSpPr/>
          <p:nvPr/>
        </p:nvSpPr>
        <p:spPr>
          <a:xfrm>
            <a:off x="2169557" y="5789057"/>
            <a:ext cx="2850713" cy="356235"/>
          </a:xfrm>
          <a:prstGeom prst="rect">
            <a:avLst/>
          </a:prstGeom>
          <a:noFill/>
          <a:ln/>
        </p:spPr>
        <p:txBody>
          <a:bodyPr wrap="none" lIns="0" tIns="0" rIns="0" bIns="0" rtlCol="0" anchor="t"/>
          <a:lstStyle/>
          <a:p>
            <a:pPr marL="0" indent="0" algn="r">
              <a:lnSpc>
                <a:spcPts val="2800"/>
              </a:lnSpc>
              <a:buNone/>
            </a:pPr>
            <a:r>
              <a:rPr lang="en-US" sz="2200" b="1" dirty="0">
                <a:solidFill>
                  <a:srgbClr val="384653"/>
                </a:solidFill>
                <a:latin typeface="Barlow Bold" pitchFamily="34" charset="0"/>
                <a:ea typeface="Barlow Bold" pitchFamily="34" charset="-122"/>
                <a:cs typeface="Barlow Bold" pitchFamily="34" charset="-120"/>
              </a:rPr>
              <a:t>Củng Cố</a:t>
            </a:r>
            <a:endParaRPr lang="en-US" sz="2200" dirty="0"/>
          </a:p>
        </p:txBody>
      </p:sp>
      <p:sp>
        <p:nvSpPr>
          <p:cNvPr id="18" name="Text 10"/>
          <p:cNvSpPr/>
          <p:nvPr/>
        </p:nvSpPr>
        <p:spPr>
          <a:xfrm>
            <a:off x="758309" y="6275189"/>
            <a:ext cx="4261961" cy="693420"/>
          </a:xfrm>
          <a:prstGeom prst="rect">
            <a:avLst/>
          </a:prstGeom>
          <a:noFill/>
          <a:ln/>
        </p:spPr>
        <p:txBody>
          <a:bodyPr wrap="square" lIns="0" tIns="0" rIns="0" bIns="0" rtlCol="0" anchor="t"/>
          <a:lstStyle/>
          <a:p>
            <a:pPr marL="0" indent="0" algn="r">
              <a:lnSpc>
                <a:spcPts val="2700"/>
              </a:lnSpc>
              <a:buNone/>
            </a:pPr>
            <a:r>
              <a:rPr lang="en-US" sz="1700" dirty="0">
                <a:solidFill>
                  <a:srgbClr val="384653"/>
                </a:solidFill>
                <a:latin typeface="Montserrat" pitchFamily="34" charset="0"/>
                <a:ea typeface="Montserrat" pitchFamily="34" charset="-122"/>
                <a:cs typeface="Montserrat" pitchFamily="34" charset="-120"/>
              </a:rPr>
              <a:t>Phải củng cố và tăng cường khối đại đoàn kết.</a:t>
            </a:r>
            <a:endParaRPr lang="en-US" sz="1700" dirty="0"/>
          </a:p>
        </p:txBody>
      </p:sp>
      <p:pic>
        <p:nvPicPr>
          <p:cNvPr id="19" name="Image 6" descr="preencoded.png"/>
          <p:cNvPicPr>
            <a:picLocks noChangeAspect="1"/>
          </p:cNvPicPr>
          <p:nvPr/>
        </p:nvPicPr>
        <p:blipFill>
          <a:blip r:embed="rId10"/>
          <a:stretch>
            <a:fillRect/>
          </a:stretch>
        </p:blipFill>
        <p:spPr>
          <a:xfrm>
            <a:off x="5020270" y="2855357"/>
            <a:ext cx="4589740" cy="4589740"/>
          </a:xfrm>
          <a:prstGeom prst="rect">
            <a:avLst/>
          </a:prstGeom>
        </p:spPr>
      </p:pic>
      <p:pic>
        <p:nvPicPr>
          <p:cNvPr id="20" name="Image 7" descr="preencoded.png"/>
          <p:cNvPicPr>
            <a:picLocks noChangeAspect="1"/>
          </p:cNvPicPr>
          <p:nvPr/>
        </p:nvPicPr>
        <p:blipFill>
          <a:blip r:embed="rId4">
            <a:extLst>
              <a:ext uri="{96DAC541-7B7A-43D3-8B79-37D633B846F1}">
                <asvg:svgBlip xmlns:asvg="http://schemas.microsoft.com/office/drawing/2016/SVG/main" xmlns="" r:embed="rId11"/>
              </a:ext>
            </a:extLst>
          </a:blip>
          <a:stretch>
            <a:fillRect/>
          </a:stretch>
        </p:blipFill>
        <p:spPr>
          <a:xfrm>
            <a:off x="6327041" y="5833408"/>
            <a:ext cx="304681" cy="304681"/>
          </a:xfrm>
          <a:prstGeom prst="rect">
            <a:avLst/>
          </a:prstGeom>
        </p:spPr>
      </p:pic>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4F9B3700-C684-447A-9535-BFEEB2107625}"/>
                  </a:ext>
                </a:extLst>
              </p14:cNvPr>
              <p14:cNvContentPartPr/>
              <p14:nvPr/>
            </p14:nvContentPartPr>
            <p14:xfrm>
              <a:off x="12631245" y="7751565"/>
              <a:ext cx="1829880" cy="316440"/>
            </p14:xfrm>
          </p:contentPart>
        </mc:Choice>
        <mc:Fallback xmlns="">
          <p:pic>
            <p:nvPicPr>
              <p:cNvPr id="21" name="Ink 20">
                <a:extLst>
                  <a:ext uri="{FF2B5EF4-FFF2-40B4-BE49-F238E27FC236}">
                    <a16:creationId xmlns:a16="http://schemas.microsoft.com/office/drawing/2014/main" id="{4F9B3700-C684-447A-9535-BFEEB2107625}"/>
                  </a:ext>
                </a:extLst>
              </p:cNvPr>
              <p:cNvPicPr/>
              <p:nvPr/>
            </p:nvPicPr>
            <p:blipFill>
              <a:blip r:embed="rId13"/>
              <a:stretch>
                <a:fillRect/>
              </a:stretch>
            </p:blipFill>
            <p:spPr>
              <a:xfrm>
                <a:off x="12568245" y="7688925"/>
                <a:ext cx="1955520" cy="4420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6033" y="507563"/>
            <a:ext cx="2428994" cy="303609"/>
          </a:xfrm>
          <a:prstGeom prst="rect">
            <a:avLst/>
          </a:prstGeom>
          <a:noFill/>
          <a:ln/>
        </p:spPr>
        <p:txBody>
          <a:bodyPr wrap="none" lIns="0" tIns="0" rIns="0" bIns="0" rtlCol="0" anchor="t"/>
          <a:lstStyle/>
          <a:p>
            <a:pPr marL="0" indent="0" algn="l">
              <a:lnSpc>
                <a:spcPts val="2350"/>
              </a:lnSpc>
              <a:buNone/>
            </a:pPr>
            <a:r>
              <a:rPr lang="en-US" sz="1900" b="1" dirty="0">
                <a:solidFill>
                  <a:srgbClr val="2E3C4E"/>
                </a:solidFill>
                <a:latin typeface="Barlow Bold" pitchFamily="34" charset="0"/>
                <a:ea typeface="Barlow Bold" pitchFamily="34" charset="-122"/>
                <a:cs typeface="Barlow Bold" pitchFamily="34" charset="-120"/>
              </a:rPr>
              <a:t>Điều kiện thứ 3</a:t>
            </a:r>
            <a:endParaRPr lang="en-US" sz="1900" dirty="0"/>
          </a:p>
        </p:txBody>
      </p:sp>
      <p:sp>
        <p:nvSpPr>
          <p:cNvPr id="3" name="Text 1"/>
          <p:cNvSpPr/>
          <p:nvPr/>
        </p:nvSpPr>
        <p:spPr>
          <a:xfrm>
            <a:off x="646033" y="884992"/>
            <a:ext cx="8952905" cy="607219"/>
          </a:xfrm>
          <a:prstGeom prst="rect">
            <a:avLst/>
          </a:prstGeom>
          <a:noFill/>
          <a:ln/>
        </p:spPr>
        <p:txBody>
          <a:bodyPr wrap="none" lIns="0" tIns="0" rIns="0" bIns="0" rtlCol="0" anchor="t"/>
          <a:lstStyle/>
          <a:p>
            <a:pPr marL="0" indent="0" algn="l">
              <a:lnSpc>
                <a:spcPts val="4750"/>
              </a:lnSpc>
              <a:buNone/>
            </a:pPr>
            <a:r>
              <a:rPr lang="en-US" sz="3800" b="1" dirty="0">
                <a:solidFill>
                  <a:srgbClr val="2E3C4E"/>
                </a:solidFill>
                <a:latin typeface="Barlow Bold" pitchFamily="34" charset="0"/>
                <a:ea typeface="Barlow Bold" pitchFamily="34" charset="-122"/>
                <a:cs typeface="Barlow Bold" pitchFamily="34" charset="-120"/>
              </a:rPr>
              <a:t>Đoàn Kết Chặt Chẽ Với Cách Mạng Thế Giới</a:t>
            </a:r>
            <a:endParaRPr lang="en-US" sz="3800" dirty="0"/>
          </a:p>
        </p:txBody>
      </p:sp>
      <p:sp>
        <p:nvSpPr>
          <p:cNvPr id="4" name="Text 2"/>
          <p:cNvSpPr/>
          <p:nvPr/>
        </p:nvSpPr>
        <p:spPr>
          <a:xfrm>
            <a:off x="646033" y="1769031"/>
            <a:ext cx="13338334" cy="295394"/>
          </a:xfrm>
          <a:prstGeom prst="rect">
            <a:avLst/>
          </a:prstGeom>
          <a:noFill/>
          <a:ln/>
        </p:spPr>
        <p:txBody>
          <a:bodyPr wrap="non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Đoàn kết quốc tế tạo ra sức mạnh to lớn cho cách mạng và góp phần vào hòa bình, độc lập trên thế giới.</a:t>
            </a:r>
            <a:endParaRPr lang="en-US" sz="1450" dirty="0"/>
          </a:p>
        </p:txBody>
      </p:sp>
      <p:pic>
        <p:nvPicPr>
          <p:cNvPr id="5" name="Image 0" descr="preencoded.png"/>
          <p:cNvPicPr>
            <a:picLocks noChangeAspect="1"/>
          </p:cNvPicPr>
          <p:nvPr/>
        </p:nvPicPr>
        <p:blipFill>
          <a:blip r:embed="rId3"/>
          <a:stretch>
            <a:fillRect/>
          </a:stretch>
        </p:blipFill>
        <p:spPr>
          <a:xfrm>
            <a:off x="646033" y="2272070"/>
            <a:ext cx="4292203" cy="4292203"/>
          </a:xfrm>
          <a:prstGeom prst="rect">
            <a:avLst/>
          </a:prstGeom>
        </p:spPr>
      </p:pic>
      <p:sp>
        <p:nvSpPr>
          <p:cNvPr id="6" name="Text 3"/>
          <p:cNvSpPr/>
          <p:nvPr/>
        </p:nvSpPr>
        <p:spPr>
          <a:xfrm>
            <a:off x="646033" y="6748820"/>
            <a:ext cx="2914888" cy="364331"/>
          </a:xfrm>
          <a:prstGeom prst="rect">
            <a:avLst/>
          </a:prstGeom>
          <a:noFill/>
          <a:ln/>
        </p:spPr>
        <p:txBody>
          <a:bodyPr wrap="none" lIns="0" tIns="0" rIns="0" bIns="0" rtlCol="0" anchor="t"/>
          <a:lstStyle/>
          <a:p>
            <a:pPr marL="0" indent="0" algn="l">
              <a:lnSpc>
                <a:spcPts val="2850"/>
              </a:lnSpc>
              <a:buNone/>
            </a:pPr>
            <a:r>
              <a:rPr lang="en-US" sz="2250" b="1" dirty="0">
                <a:solidFill>
                  <a:srgbClr val="384653"/>
                </a:solidFill>
                <a:latin typeface="Barlow Bold" pitchFamily="34" charset="0"/>
                <a:ea typeface="Barlow Bold" pitchFamily="34" charset="-122"/>
                <a:cs typeface="Barlow Bold" pitchFamily="34" charset="-120"/>
              </a:rPr>
              <a:t>Sức Mạnh To Lớn</a:t>
            </a:r>
            <a:endParaRPr lang="en-US" sz="2250" dirty="0"/>
          </a:p>
        </p:txBody>
      </p:sp>
      <p:sp>
        <p:nvSpPr>
          <p:cNvPr id="7" name="Text 4"/>
          <p:cNvSpPr/>
          <p:nvPr/>
        </p:nvSpPr>
        <p:spPr>
          <a:xfrm>
            <a:off x="646033" y="7223879"/>
            <a:ext cx="4292203" cy="590788"/>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Đoàn kết quốc tế tạo ra một sức mạnh to lớn cho cách mạng Việt Nam.</a:t>
            </a:r>
            <a:endParaRPr lang="en-US" sz="1450" dirty="0"/>
          </a:p>
        </p:txBody>
      </p:sp>
      <p:pic>
        <p:nvPicPr>
          <p:cNvPr id="8" name="Image 1" descr="preencoded.png"/>
          <p:cNvPicPr>
            <a:picLocks noChangeAspect="1"/>
          </p:cNvPicPr>
          <p:nvPr/>
        </p:nvPicPr>
        <p:blipFill>
          <a:blip r:embed="rId4"/>
          <a:stretch>
            <a:fillRect/>
          </a:stretch>
        </p:blipFill>
        <p:spPr>
          <a:xfrm>
            <a:off x="5168979" y="2272070"/>
            <a:ext cx="4292322" cy="4292322"/>
          </a:xfrm>
          <a:prstGeom prst="rect">
            <a:avLst/>
          </a:prstGeom>
        </p:spPr>
      </p:pic>
      <p:sp>
        <p:nvSpPr>
          <p:cNvPr id="9" name="Text 5"/>
          <p:cNvSpPr/>
          <p:nvPr/>
        </p:nvSpPr>
        <p:spPr>
          <a:xfrm>
            <a:off x="5168979" y="6748939"/>
            <a:ext cx="2914888" cy="364331"/>
          </a:xfrm>
          <a:prstGeom prst="rect">
            <a:avLst/>
          </a:prstGeom>
          <a:noFill/>
          <a:ln/>
        </p:spPr>
        <p:txBody>
          <a:bodyPr wrap="none" lIns="0" tIns="0" rIns="0" bIns="0" rtlCol="0" anchor="t"/>
          <a:lstStyle/>
          <a:p>
            <a:pPr marL="0" indent="0" algn="l">
              <a:lnSpc>
                <a:spcPts val="2850"/>
              </a:lnSpc>
              <a:buNone/>
            </a:pPr>
            <a:r>
              <a:rPr lang="en-US" sz="2250" b="1" dirty="0">
                <a:solidFill>
                  <a:srgbClr val="384653"/>
                </a:solidFill>
                <a:latin typeface="Barlow Bold" pitchFamily="34" charset="0"/>
                <a:ea typeface="Barlow Bold" pitchFamily="34" charset="-122"/>
                <a:cs typeface="Barlow Bold" pitchFamily="34" charset="-120"/>
              </a:rPr>
              <a:t>Góp Phần Chung</a:t>
            </a:r>
            <a:endParaRPr lang="en-US" sz="2250" dirty="0"/>
          </a:p>
        </p:txBody>
      </p:sp>
      <p:sp>
        <p:nvSpPr>
          <p:cNvPr id="10" name="Text 6"/>
          <p:cNvSpPr/>
          <p:nvPr/>
        </p:nvSpPr>
        <p:spPr>
          <a:xfrm>
            <a:off x="5168979" y="7223998"/>
            <a:ext cx="4292322" cy="590788"/>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Góp phần chung cho nền hòa bình, độc lập, dân chủ và chủ nghĩa xã hội trên thế giới.</a:t>
            </a:r>
            <a:endParaRPr lang="en-US" sz="1450" dirty="0"/>
          </a:p>
        </p:txBody>
      </p:sp>
      <p:pic>
        <p:nvPicPr>
          <p:cNvPr id="11" name="Image 2" descr="preencoded.png"/>
          <p:cNvPicPr>
            <a:picLocks noChangeAspect="1"/>
          </p:cNvPicPr>
          <p:nvPr/>
        </p:nvPicPr>
        <p:blipFill>
          <a:blip r:embed="rId5"/>
          <a:stretch>
            <a:fillRect/>
          </a:stretch>
        </p:blipFill>
        <p:spPr>
          <a:xfrm>
            <a:off x="9692045" y="2272070"/>
            <a:ext cx="4292203" cy="4292203"/>
          </a:xfrm>
          <a:prstGeom prst="rect">
            <a:avLst/>
          </a:prstGeom>
        </p:spPr>
      </p:pic>
      <p:sp>
        <p:nvSpPr>
          <p:cNvPr id="12" name="Text 7"/>
          <p:cNvSpPr/>
          <p:nvPr/>
        </p:nvSpPr>
        <p:spPr>
          <a:xfrm>
            <a:off x="9692045" y="6748820"/>
            <a:ext cx="2914888" cy="364331"/>
          </a:xfrm>
          <a:prstGeom prst="rect">
            <a:avLst/>
          </a:prstGeom>
          <a:noFill/>
          <a:ln/>
        </p:spPr>
        <p:txBody>
          <a:bodyPr wrap="none" lIns="0" tIns="0" rIns="0" bIns="0" rtlCol="0" anchor="t"/>
          <a:lstStyle/>
          <a:p>
            <a:pPr marL="0" indent="0" algn="l">
              <a:lnSpc>
                <a:spcPts val="2850"/>
              </a:lnSpc>
              <a:buNone/>
            </a:pPr>
            <a:r>
              <a:rPr lang="en-US" sz="2250" b="1" dirty="0">
                <a:solidFill>
                  <a:srgbClr val="384653"/>
                </a:solidFill>
                <a:latin typeface="Barlow Bold" pitchFamily="34" charset="0"/>
                <a:ea typeface="Barlow Bold" pitchFamily="34" charset="-122"/>
                <a:cs typeface="Barlow Bold" pitchFamily="34" charset="-120"/>
              </a:rPr>
              <a:t>Gắn Bó Chặt Chẽ</a:t>
            </a:r>
            <a:endParaRPr lang="en-US" sz="2250" dirty="0"/>
          </a:p>
        </p:txBody>
      </p:sp>
      <p:sp>
        <p:nvSpPr>
          <p:cNvPr id="13" name="Text 8"/>
          <p:cNvSpPr/>
          <p:nvPr/>
        </p:nvSpPr>
        <p:spPr>
          <a:xfrm>
            <a:off x="9692045" y="7223879"/>
            <a:ext cx="4292203" cy="590788"/>
          </a:xfrm>
          <a:prstGeom prst="rect">
            <a:avLst/>
          </a:prstGeom>
          <a:noFill/>
          <a:ln/>
        </p:spPr>
        <p:txBody>
          <a:bodyPr wrap="square" lIns="0" tIns="0" rIns="0" bIns="0" rtlCol="0" anchor="t"/>
          <a:lstStyle/>
          <a:p>
            <a:pPr marL="0" indent="0" algn="l">
              <a:lnSpc>
                <a:spcPts val="2300"/>
              </a:lnSpc>
              <a:buNone/>
            </a:pPr>
            <a:r>
              <a:rPr lang="en-US" sz="1450" dirty="0">
                <a:solidFill>
                  <a:srgbClr val="384653"/>
                </a:solidFill>
                <a:latin typeface="Montserrat" pitchFamily="34" charset="0"/>
                <a:ea typeface="Montserrat" pitchFamily="34" charset="-122"/>
                <a:cs typeface="Montserrat" pitchFamily="34" charset="-120"/>
              </a:rPr>
              <a:t>Phải đoàn kết, gắn bó chặt chẽ với cách mạng thế giới.</a:t>
            </a:r>
            <a:endParaRPr lang="en-US" sz="1450" dirty="0"/>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E996B627-CED4-444F-A61C-30BBABB1B636}"/>
                  </a:ext>
                </a:extLst>
              </p14:cNvPr>
              <p14:cNvContentPartPr/>
              <p14:nvPr/>
            </p14:nvContentPartPr>
            <p14:xfrm>
              <a:off x="12735645" y="7780725"/>
              <a:ext cx="1732680" cy="344880"/>
            </p14:xfrm>
          </p:contentPart>
        </mc:Choice>
        <mc:Fallback xmlns="">
          <p:pic>
            <p:nvPicPr>
              <p:cNvPr id="14" name="Ink 13">
                <a:extLst>
                  <a:ext uri="{FF2B5EF4-FFF2-40B4-BE49-F238E27FC236}">
                    <a16:creationId xmlns:a16="http://schemas.microsoft.com/office/drawing/2014/main" id="{E996B627-CED4-444F-A61C-30BBABB1B636}"/>
                  </a:ext>
                </a:extLst>
              </p:cNvPr>
              <p:cNvPicPr/>
              <p:nvPr/>
            </p:nvPicPr>
            <p:blipFill>
              <a:blip r:embed="rId7"/>
              <a:stretch>
                <a:fillRect/>
              </a:stretch>
            </p:blipFill>
            <p:spPr>
              <a:xfrm>
                <a:off x="12672645" y="7717725"/>
                <a:ext cx="1858320" cy="47052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1177528"/>
            <a:ext cx="5915144"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Ba Điều Kiện Tiên Quyết</a:t>
            </a:r>
            <a:endParaRPr lang="en-US" sz="4450" dirty="0"/>
          </a:p>
        </p:txBody>
      </p:sp>
      <p:sp>
        <p:nvSpPr>
          <p:cNvPr id="4" name="Text 1"/>
          <p:cNvSpPr/>
          <p:nvPr/>
        </p:nvSpPr>
        <p:spPr>
          <a:xfrm>
            <a:off x="758309" y="2215158"/>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Ba điều kiện này phải được đảm bảo và gắn bó chặt chẽ với nhau để bảo vệ nền độc lập dân tộc và chủ nghĩa xã hội.</a:t>
            </a:r>
            <a:endParaRPr lang="en-US" sz="1700" dirty="0"/>
          </a:p>
        </p:txBody>
      </p:sp>
      <p:pic>
        <p:nvPicPr>
          <p:cNvPr id="5" name="Image 1" descr="preencoded.png"/>
          <p:cNvPicPr>
            <a:picLocks noChangeAspect="1"/>
          </p:cNvPicPr>
          <p:nvPr/>
        </p:nvPicPr>
        <p:blipFill>
          <a:blip r:embed="rId4"/>
          <a:stretch>
            <a:fillRect/>
          </a:stretch>
        </p:blipFill>
        <p:spPr>
          <a:xfrm>
            <a:off x="758309" y="3152299"/>
            <a:ext cx="1083231" cy="1299924"/>
          </a:xfrm>
          <a:prstGeom prst="rect">
            <a:avLst/>
          </a:prstGeom>
        </p:spPr>
      </p:pic>
      <p:sp>
        <p:nvSpPr>
          <p:cNvPr id="6" name="Text 2"/>
          <p:cNvSpPr/>
          <p:nvPr/>
        </p:nvSpPr>
        <p:spPr>
          <a:xfrm>
            <a:off x="2058114" y="336887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Lãnh Đạo Của Đảng</a:t>
            </a:r>
            <a:endParaRPr lang="en-US" sz="2200" dirty="0"/>
          </a:p>
        </p:txBody>
      </p:sp>
      <p:sp>
        <p:nvSpPr>
          <p:cNvPr id="7" name="Text 3"/>
          <p:cNvSpPr/>
          <p:nvPr/>
        </p:nvSpPr>
        <p:spPr>
          <a:xfrm>
            <a:off x="2058114" y="3855006"/>
            <a:ext cx="6327577"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Vai trò tuyệt đối của Đảng Cộng sản.</a:t>
            </a:r>
            <a:endParaRPr lang="en-US" sz="1700" dirty="0"/>
          </a:p>
        </p:txBody>
      </p:sp>
      <p:pic>
        <p:nvPicPr>
          <p:cNvPr id="8" name="Image 2" descr="preencoded.png"/>
          <p:cNvPicPr>
            <a:picLocks noChangeAspect="1"/>
          </p:cNvPicPr>
          <p:nvPr/>
        </p:nvPicPr>
        <p:blipFill>
          <a:blip r:embed="rId5"/>
          <a:stretch>
            <a:fillRect/>
          </a:stretch>
        </p:blipFill>
        <p:spPr>
          <a:xfrm>
            <a:off x="758309" y="4452223"/>
            <a:ext cx="1083231" cy="1299924"/>
          </a:xfrm>
          <a:prstGeom prst="rect">
            <a:avLst/>
          </a:prstGeom>
        </p:spPr>
      </p:pic>
      <p:sp>
        <p:nvSpPr>
          <p:cNvPr id="9" name="Text 4"/>
          <p:cNvSpPr/>
          <p:nvPr/>
        </p:nvSpPr>
        <p:spPr>
          <a:xfrm>
            <a:off x="2058114" y="466879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Đại Đoàn Kết</a:t>
            </a:r>
            <a:endParaRPr lang="en-US" sz="2200" dirty="0"/>
          </a:p>
        </p:txBody>
      </p:sp>
      <p:sp>
        <p:nvSpPr>
          <p:cNvPr id="10" name="Text 5"/>
          <p:cNvSpPr/>
          <p:nvPr/>
        </p:nvSpPr>
        <p:spPr>
          <a:xfrm>
            <a:off x="2058114" y="5154930"/>
            <a:ext cx="6327577"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Củng cố khối liên minh công-nông.</a:t>
            </a:r>
            <a:endParaRPr lang="en-US" sz="1700" dirty="0"/>
          </a:p>
        </p:txBody>
      </p:sp>
      <p:pic>
        <p:nvPicPr>
          <p:cNvPr id="11" name="Image 3" descr="preencoded.png"/>
          <p:cNvPicPr>
            <a:picLocks noChangeAspect="1"/>
          </p:cNvPicPr>
          <p:nvPr/>
        </p:nvPicPr>
        <p:blipFill>
          <a:blip r:embed="rId6"/>
          <a:stretch>
            <a:fillRect/>
          </a:stretch>
        </p:blipFill>
        <p:spPr>
          <a:xfrm>
            <a:off x="758309" y="5752147"/>
            <a:ext cx="1083231" cy="1299924"/>
          </a:xfrm>
          <a:prstGeom prst="rect">
            <a:avLst/>
          </a:prstGeom>
        </p:spPr>
      </p:pic>
      <p:sp>
        <p:nvSpPr>
          <p:cNvPr id="12" name="Text 6"/>
          <p:cNvSpPr/>
          <p:nvPr/>
        </p:nvSpPr>
        <p:spPr>
          <a:xfrm>
            <a:off x="2058114" y="596872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Đoàn Kết Quốc Tế</a:t>
            </a:r>
            <a:endParaRPr lang="en-US" sz="2200" dirty="0"/>
          </a:p>
        </p:txBody>
      </p:sp>
      <p:sp>
        <p:nvSpPr>
          <p:cNvPr id="13" name="Text 7"/>
          <p:cNvSpPr/>
          <p:nvPr/>
        </p:nvSpPr>
        <p:spPr>
          <a:xfrm>
            <a:off x="2058114" y="6454854"/>
            <a:ext cx="6327577"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Gắn bó chặt chẽ với cách mạng thế giới.</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1260753"/>
            <a:ext cx="7627382" cy="1425416"/>
          </a:xfrm>
          <a:prstGeom prst="rect">
            <a:avLst/>
          </a:prstGeom>
          <a:noFill/>
          <a:ln/>
        </p:spPr>
        <p:txBody>
          <a:bodyPr wrap="none" lIns="0" tIns="0" rIns="0" bIns="0" rtlCol="0" anchor="t"/>
          <a:lstStyle/>
          <a:p>
            <a:pPr marL="0" indent="0" algn="l">
              <a:lnSpc>
                <a:spcPts val="11200"/>
              </a:lnSpc>
              <a:buNone/>
            </a:pPr>
            <a:r>
              <a:rPr lang="en-US" sz="8950" b="1" dirty="0">
                <a:solidFill>
                  <a:srgbClr val="2E3C4E"/>
                </a:solidFill>
                <a:latin typeface="Barlow Bold" pitchFamily="34" charset="0"/>
                <a:ea typeface="Barlow Bold" pitchFamily="34" charset="-122"/>
                <a:cs typeface="Barlow Bold" pitchFamily="34" charset="-120"/>
              </a:rPr>
              <a:t>Kết Luận</a:t>
            </a:r>
            <a:endParaRPr lang="en-US" sz="8950" dirty="0"/>
          </a:p>
        </p:txBody>
      </p:sp>
      <p:sp>
        <p:nvSpPr>
          <p:cNvPr id="4" name="Text 1"/>
          <p:cNvSpPr/>
          <p:nvPr/>
        </p:nvSpPr>
        <p:spPr>
          <a:xfrm>
            <a:off x="6244709" y="3011091"/>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Độc lập dân tộc gắn liền với chủ nghĩa xã hội là con đường tất yếu, được đảm bảo bởi ba trụ cột vững chắc:</a:t>
            </a:r>
            <a:endParaRPr lang="en-US" sz="1700" dirty="0"/>
          </a:p>
        </p:txBody>
      </p:sp>
      <p:sp>
        <p:nvSpPr>
          <p:cNvPr id="5" name="Shape 2"/>
          <p:cNvSpPr/>
          <p:nvPr/>
        </p:nvSpPr>
        <p:spPr>
          <a:xfrm>
            <a:off x="6244709" y="3948232"/>
            <a:ext cx="7627382" cy="1736646"/>
          </a:xfrm>
          <a:prstGeom prst="roundRect">
            <a:avLst>
              <a:gd name="adj" fmla="val 18714"/>
            </a:avLst>
          </a:prstGeom>
          <a:solidFill>
            <a:srgbClr val="D4E9F7"/>
          </a:solidFill>
          <a:ln w="7620">
            <a:solidFill>
              <a:srgbClr val="BACFDD"/>
            </a:solidFill>
            <a:prstDash val="solid"/>
          </a:ln>
        </p:spPr>
      </p:sp>
      <p:sp>
        <p:nvSpPr>
          <p:cNvPr id="6" name="Shape 3"/>
          <p:cNvSpPr/>
          <p:nvPr/>
        </p:nvSpPr>
        <p:spPr>
          <a:xfrm>
            <a:off x="6252329" y="3955852"/>
            <a:ext cx="3806071" cy="860703"/>
          </a:xfrm>
          <a:prstGeom prst="roundRect">
            <a:avLst>
              <a:gd name="adj" fmla="val 37759"/>
            </a:avLst>
          </a:prstGeom>
          <a:solidFill>
            <a:srgbClr val="D4E9F7"/>
          </a:solidFill>
          <a:ln/>
        </p:spPr>
      </p:sp>
      <p:sp>
        <p:nvSpPr>
          <p:cNvPr id="7" name="Text 4"/>
          <p:cNvSpPr/>
          <p:nvPr/>
        </p:nvSpPr>
        <p:spPr>
          <a:xfrm>
            <a:off x="6468904" y="4172426"/>
            <a:ext cx="3372922" cy="427553"/>
          </a:xfrm>
          <a:prstGeom prst="rect">
            <a:avLst/>
          </a:prstGeom>
          <a:noFill/>
          <a:ln/>
        </p:spPr>
        <p:txBody>
          <a:bodyPr wrap="none" lIns="0" tIns="0" rIns="0" bIns="0" rtlCol="0" anchor="t"/>
          <a:lstStyle/>
          <a:p>
            <a:pPr marL="0" indent="0" algn="l">
              <a:lnSpc>
                <a:spcPts val="3350"/>
              </a:lnSpc>
              <a:buNone/>
            </a:pPr>
            <a:r>
              <a:rPr lang="en-US" sz="2650" b="1" dirty="0">
                <a:solidFill>
                  <a:srgbClr val="384653"/>
                </a:solidFill>
                <a:latin typeface="Barlow Bold" pitchFamily="34" charset="0"/>
                <a:ea typeface="Barlow Bold" pitchFamily="34" charset="-122"/>
                <a:cs typeface="Barlow Bold" pitchFamily="34" charset="-120"/>
              </a:rPr>
              <a:t>Lãnh Đạo Đảng</a:t>
            </a:r>
            <a:endParaRPr lang="en-US" sz="2650" dirty="0"/>
          </a:p>
        </p:txBody>
      </p:sp>
      <p:sp>
        <p:nvSpPr>
          <p:cNvPr id="8" name="Shape 5"/>
          <p:cNvSpPr/>
          <p:nvPr/>
        </p:nvSpPr>
        <p:spPr>
          <a:xfrm>
            <a:off x="10058400" y="3955852"/>
            <a:ext cx="3806071" cy="860703"/>
          </a:xfrm>
          <a:prstGeom prst="rect">
            <a:avLst/>
          </a:prstGeom>
          <a:solidFill>
            <a:srgbClr val="D4E9F7"/>
          </a:solidFill>
          <a:ln/>
        </p:spPr>
      </p:sp>
      <p:sp>
        <p:nvSpPr>
          <p:cNvPr id="9" name="Shape 6"/>
          <p:cNvSpPr/>
          <p:nvPr/>
        </p:nvSpPr>
        <p:spPr>
          <a:xfrm>
            <a:off x="10058400" y="3955852"/>
            <a:ext cx="30480" cy="860703"/>
          </a:xfrm>
          <a:prstGeom prst="roundRect">
            <a:avLst>
              <a:gd name="adj" fmla="val 1066251"/>
            </a:avLst>
          </a:prstGeom>
          <a:solidFill>
            <a:srgbClr val="BACFDD"/>
          </a:solidFill>
          <a:ln/>
        </p:spPr>
      </p:sp>
      <p:sp>
        <p:nvSpPr>
          <p:cNvPr id="10" name="Text 7"/>
          <p:cNvSpPr/>
          <p:nvPr/>
        </p:nvSpPr>
        <p:spPr>
          <a:xfrm>
            <a:off x="10274975" y="4172426"/>
            <a:ext cx="3372922" cy="427553"/>
          </a:xfrm>
          <a:prstGeom prst="rect">
            <a:avLst/>
          </a:prstGeom>
          <a:noFill/>
          <a:ln/>
        </p:spPr>
        <p:txBody>
          <a:bodyPr wrap="none" lIns="0" tIns="0" rIns="0" bIns="0" rtlCol="0" anchor="t"/>
          <a:lstStyle/>
          <a:p>
            <a:pPr marL="0" indent="0" algn="l">
              <a:lnSpc>
                <a:spcPts val="3350"/>
              </a:lnSpc>
              <a:buNone/>
            </a:pPr>
            <a:r>
              <a:rPr lang="en-US" sz="2650" b="1" dirty="0">
                <a:solidFill>
                  <a:srgbClr val="384653"/>
                </a:solidFill>
                <a:latin typeface="Barlow Bold" pitchFamily="34" charset="0"/>
                <a:ea typeface="Barlow Bold" pitchFamily="34" charset="-122"/>
                <a:cs typeface="Barlow Bold" pitchFamily="34" charset="-120"/>
              </a:rPr>
              <a:t>Đoàn Kết Dân Tộc</a:t>
            </a:r>
            <a:endParaRPr lang="en-US" sz="2650" dirty="0"/>
          </a:p>
        </p:txBody>
      </p:sp>
      <p:sp>
        <p:nvSpPr>
          <p:cNvPr id="11" name="Shape 8"/>
          <p:cNvSpPr/>
          <p:nvPr/>
        </p:nvSpPr>
        <p:spPr>
          <a:xfrm>
            <a:off x="6252329" y="4816554"/>
            <a:ext cx="7612142" cy="860703"/>
          </a:xfrm>
          <a:prstGeom prst="rect">
            <a:avLst/>
          </a:prstGeom>
          <a:solidFill>
            <a:srgbClr val="D4E9F7"/>
          </a:solidFill>
          <a:ln/>
        </p:spPr>
      </p:sp>
      <p:sp>
        <p:nvSpPr>
          <p:cNvPr id="12" name="Shape 9"/>
          <p:cNvSpPr/>
          <p:nvPr/>
        </p:nvSpPr>
        <p:spPr>
          <a:xfrm>
            <a:off x="6252329" y="4816554"/>
            <a:ext cx="7612142" cy="30480"/>
          </a:xfrm>
          <a:prstGeom prst="roundRect">
            <a:avLst>
              <a:gd name="adj" fmla="val 1066251"/>
            </a:avLst>
          </a:prstGeom>
          <a:solidFill>
            <a:srgbClr val="BACFDD"/>
          </a:solidFill>
          <a:ln/>
        </p:spPr>
      </p:sp>
      <p:sp>
        <p:nvSpPr>
          <p:cNvPr id="13" name="Text 10"/>
          <p:cNvSpPr/>
          <p:nvPr/>
        </p:nvSpPr>
        <p:spPr>
          <a:xfrm>
            <a:off x="6468904" y="5033129"/>
            <a:ext cx="3420904" cy="427553"/>
          </a:xfrm>
          <a:prstGeom prst="rect">
            <a:avLst/>
          </a:prstGeom>
          <a:noFill/>
          <a:ln/>
        </p:spPr>
        <p:txBody>
          <a:bodyPr wrap="none" lIns="0" tIns="0" rIns="0" bIns="0" rtlCol="0" anchor="t"/>
          <a:lstStyle/>
          <a:p>
            <a:pPr marL="0" indent="0" algn="l">
              <a:lnSpc>
                <a:spcPts val="3350"/>
              </a:lnSpc>
              <a:buNone/>
            </a:pPr>
            <a:r>
              <a:rPr lang="en-US" sz="2650" b="1" dirty="0">
                <a:solidFill>
                  <a:srgbClr val="384653"/>
                </a:solidFill>
                <a:latin typeface="Barlow Bold" pitchFamily="34" charset="0"/>
                <a:ea typeface="Barlow Bold" pitchFamily="34" charset="-122"/>
                <a:cs typeface="Barlow Bold" pitchFamily="34" charset="-120"/>
              </a:rPr>
              <a:t>Đoàn Kết Quốc Tế</a:t>
            </a:r>
            <a:endParaRPr lang="en-US" sz="2650" dirty="0"/>
          </a:p>
        </p:txBody>
      </p:sp>
      <p:sp>
        <p:nvSpPr>
          <p:cNvPr id="14" name="Text 11"/>
          <p:cNvSpPr/>
          <p:nvPr/>
        </p:nvSpPr>
        <p:spPr>
          <a:xfrm>
            <a:off x="6244709" y="5928598"/>
            <a:ext cx="7627382"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Đây là kim chỉ nam cho sự phát triển bền vững của cách mạng Việt Nam và là những điều kiện để đảm bảo độc lập dân tộc gắn liền với chủ nghĩa xã hội.</a:t>
            </a:r>
            <a:endParaRPr lang="en-US" sz="1700" dirty="0"/>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27564393-7FF5-477C-A13A-AF3F9BA26D4D}"/>
                  </a:ext>
                </a:extLst>
              </p14:cNvPr>
              <p14:cNvContentPartPr/>
              <p14:nvPr/>
            </p14:nvContentPartPr>
            <p14:xfrm>
              <a:off x="12732765" y="7899885"/>
              <a:ext cx="1335960" cy="54360"/>
            </p14:xfrm>
          </p:contentPart>
        </mc:Choice>
        <mc:Fallback xmlns="">
          <p:pic>
            <p:nvPicPr>
              <p:cNvPr id="16" name="Ink 15">
                <a:extLst>
                  <a:ext uri="{FF2B5EF4-FFF2-40B4-BE49-F238E27FC236}">
                    <a16:creationId xmlns:a16="http://schemas.microsoft.com/office/drawing/2014/main" id="{27564393-7FF5-477C-A13A-AF3F9BA26D4D}"/>
                  </a:ext>
                </a:extLst>
              </p:cNvPr>
              <p:cNvPicPr/>
              <p:nvPr/>
            </p:nvPicPr>
            <p:blipFill>
              <a:blip r:embed="rId5"/>
              <a:stretch>
                <a:fillRect/>
              </a:stretch>
            </p:blipFill>
            <p:spPr>
              <a:xfrm>
                <a:off x="12669765" y="7837245"/>
                <a:ext cx="14616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BA2E2137-E175-4530-912D-E0F9D099E695}"/>
                  </a:ext>
                </a:extLst>
              </p14:cNvPr>
              <p14:cNvContentPartPr/>
              <p14:nvPr/>
            </p14:nvContentPartPr>
            <p14:xfrm>
              <a:off x="12755085" y="7666245"/>
              <a:ext cx="1802160" cy="402480"/>
            </p14:xfrm>
          </p:contentPart>
        </mc:Choice>
        <mc:Fallback xmlns="">
          <p:pic>
            <p:nvPicPr>
              <p:cNvPr id="17" name="Ink 16">
                <a:extLst>
                  <a:ext uri="{FF2B5EF4-FFF2-40B4-BE49-F238E27FC236}">
                    <a16:creationId xmlns:a16="http://schemas.microsoft.com/office/drawing/2014/main" id="{BA2E2137-E175-4530-912D-E0F9D099E695}"/>
                  </a:ext>
                </a:extLst>
              </p:cNvPr>
              <p:cNvPicPr/>
              <p:nvPr/>
            </p:nvPicPr>
            <p:blipFill>
              <a:blip r:embed="rId7"/>
              <a:stretch>
                <a:fillRect/>
              </a:stretch>
            </p:blipFill>
            <p:spPr>
              <a:xfrm>
                <a:off x="12692085" y="7603245"/>
                <a:ext cx="1927800" cy="52812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ckground Powerpoint đỏ, Hinh Nen Power Point - Slidesdo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83083" y="3036909"/>
            <a:ext cx="13603403" cy="1754326"/>
          </a:xfrm>
          <a:prstGeom prst="rect">
            <a:avLst/>
          </a:prstGeom>
          <a:noFill/>
        </p:spPr>
        <p:txBody>
          <a:bodyPr wrap="none" lIns="91440" tIns="45720" rIns="91440" bIns="45720">
            <a:spAutoFit/>
          </a:bodyPr>
          <a:lstStyle/>
          <a:p>
            <a:pPr algn="ctr"/>
            <a:r>
              <a:rPr lang="vi-VN" sz="5400" b="1" cap="none" spc="0" dirty="0" smtClean="0">
                <a:ln w="6600">
                  <a:solidFill>
                    <a:schemeClr val="accent2"/>
                  </a:solidFill>
                  <a:prstDash val="solid"/>
                </a:ln>
                <a:solidFill>
                  <a:srgbClr val="FFFFFF"/>
                </a:solidFill>
                <a:effectLst>
                  <a:outerShdw dist="38100" dir="2700000" algn="tl" rotWithShape="0">
                    <a:schemeClr val="accent2"/>
                  </a:outerShdw>
                </a:effectLst>
              </a:rPr>
              <a:t>Cảm ơn thầy cô và các bạn đã lắng nghe</a:t>
            </a:r>
            <a:br>
              <a:rPr lang="vi-VN" sz="5400" b="1" cap="none" spc="0" dirty="0" smtClean="0">
                <a:ln w="6600">
                  <a:solidFill>
                    <a:schemeClr val="accent2"/>
                  </a:solidFill>
                  <a:prstDash val="solid"/>
                </a:ln>
                <a:solidFill>
                  <a:srgbClr val="FFFFFF"/>
                </a:solidFill>
                <a:effectLst>
                  <a:outerShdw dist="38100" dir="2700000" algn="tl" rotWithShape="0">
                    <a:schemeClr val="accent2"/>
                  </a:outerShdw>
                </a:effectLst>
              </a:rPr>
            </a:br>
            <a:r>
              <a:rPr lang="vi-VN" sz="5400" b="1" cap="none" spc="0" dirty="0" smtClean="0">
                <a:ln w="6600">
                  <a:solidFill>
                    <a:schemeClr val="accent2"/>
                  </a:solidFill>
                  <a:prstDash val="solid"/>
                </a:ln>
                <a:solidFill>
                  <a:srgbClr val="FFFFFF"/>
                </a:solidFill>
                <a:effectLst>
                  <a:outerShdw dist="38100" dir="2700000" algn="tl" rotWithShape="0">
                    <a:schemeClr val="accent2"/>
                  </a:outerShdw>
                </a:effectLst>
              </a:rPr>
              <a:t>(Hoặc là đãn’t)</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858809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Tải] Hình nền Powerpoint lịch sử Việt Nam và thế giớ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ậu bế chỉ vào Google và nói &quot;thế cái này để làm gì?&quot; – TV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8671" y="199747"/>
            <a:ext cx="4861664" cy="48616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ronic - I HAVE A QUESTION!! | Face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2" y="271742"/>
            <a:ext cx="4823929" cy="4717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eme thuyết trình: Ảnh troll mở đầu và kết thúc, đặt câu hỏ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0297" y="2791465"/>
            <a:ext cx="4148068" cy="4970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535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596</Words>
  <Application>Microsoft Office PowerPoint</Application>
  <PresentationFormat>Custom</PresentationFormat>
  <Paragraphs>57</Paragraphs>
  <Slides>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Montserrat</vt:lpstr>
      <vt:lpstr>Barlow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Nguyen Hoai Nam</dc:creator>
  <cp:lastModifiedBy>Trung Hiệp Nguyễn</cp:lastModifiedBy>
  <cp:revision>5</cp:revision>
  <dcterms:created xsi:type="dcterms:W3CDTF">2025-10-23T13:42:07Z</dcterms:created>
  <dcterms:modified xsi:type="dcterms:W3CDTF">2025-10-24T13:20:41Z</dcterms:modified>
</cp:coreProperties>
</file>